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sldIdLst>
    <p:sldId id="285" r:id="rId5"/>
    <p:sldId id="266" r:id="rId6"/>
    <p:sldId id="270" r:id="rId7"/>
    <p:sldId id="271" r:id="rId8"/>
    <p:sldId id="272" r:id="rId9"/>
    <p:sldId id="273" r:id="rId10"/>
    <p:sldId id="267" r:id="rId11"/>
  </p:sldIdLst>
  <p:sldSz cx="6858000" cy="9906000" type="A4"/>
  <p:notesSz cx="6858000" cy="9144000"/>
  <p:embeddedFontLst>
    <p:embeddedFont>
      <p:font typeface="Calibri" panose="020F0502020204030204" pitchFamily="34" charset="0"/>
      <p:regular r:id="rId12"/>
      <p:bold r:id="rId13"/>
      <p:italic r:id="rId14"/>
      <p:boldItalic r:id="rId15"/>
    </p:embeddedFont>
    <p:embeddedFont>
      <p:font typeface="Pangolin" panose="020B0604020202020204" charset="0"/>
      <p:regular r:id="rId16"/>
    </p:embeddedFont>
    <p:embeddedFont>
      <p:font typeface="Segoe UI" panose="020B0502040204020203" pitchFamily="34" charset="0"/>
      <p:regular r:id="rId17"/>
      <p:bold r:id="rId18"/>
      <p:italic r:id="rId19"/>
      <p:boldItalic r:id="rId20"/>
    </p:embeddedFont>
    <p:embeddedFont>
      <p:font typeface="Source Sans Pro" panose="020B0503030403020204" pitchFamily="34" charset="0"/>
      <p:regular r:id="rId21"/>
      <p:bold r:id="rId22"/>
      <p:italic r:id="rId23"/>
      <p:boldItalic r:id="rId2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Story" id="{BEEF7BF9-C479-48EC-8CB1-BBF355A7A12B}">
          <p14:sldIdLst>
            <p14:sldId id="285"/>
            <p14:sldId id="266"/>
            <p14:sldId id="270"/>
            <p14:sldId id="271"/>
            <p14:sldId id="272"/>
            <p14:sldId id="273"/>
          </p14:sldIdLst>
        </p14:section>
        <p14:section name="Sources" id="{B5C9727D-4248-47B1-85CD-21A431B8028F}">
          <p14:sldIdLst>
            <p14:sldId id="267"/>
          </p14:sldIdLst>
        </p14:section>
      </p14:sectionLst>
    </p:ext>
    <p:ext uri="{EFAFB233-063F-42B5-8137-9DF3F51BA10A}">
      <p15:sldGuideLst xmlns:p15="http://schemas.microsoft.com/office/powerpoint/2012/main">
        <p15:guide id="1" orient="horz" pos="330" userDrawn="1">
          <p15:clr>
            <a:srgbClr val="A4A3A4"/>
          </p15:clr>
        </p15:guide>
        <p15:guide id="2" pos="142" userDrawn="1">
          <p15:clr>
            <a:srgbClr val="A4A3A4"/>
          </p15:clr>
        </p15:guide>
        <p15:guide id="3" pos="4178" userDrawn="1">
          <p15:clr>
            <a:srgbClr val="A4A3A4"/>
          </p15:clr>
        </p15:guide>
        <p15:guide id="4" orient="horz" pos="6091" userDrawn="1">
          <p15:clr>
            <a:srgbClr val="A4A3A4"/>
          </p15:clr>
        </p15:guide>
        <p15:guide id="5" orient="horz" pos="2190" userDrawn="1">
          <p15:clr>
            <a:srgbClr val="A4A3A4"/>
          </p15:clr>
        </p15:guide>
        <p15:guide id="6" orient="horz" pos="2281" userDrawn="1">
          <p15:clr>
            <a:srgbClr val="A4A3A4"/>
          </p15:clr>
        </p15:guide>
        <p15:guide id="7" orient="horz" pos="4141" userDrawn="1">
          <p15:clr>
            <a:srgbClr val="A4A3A4"/>
          </p15:clr>
        </p15:guide>
        <p15:guide id="8" orient="horz" pos="4231" userDrawn="1">
          <p15:clr>
            <a:srgbClr val="A4A3A4"/>
          </p15:clr>
        </p15:guide>
        <p15:guide id="9" pos="1434" userDrawn="1">
          <p15:clr>
            <a:srgbClr val="A4A3A4"/>
          </p15:clr>
        </p15:guide>
        <p15:guide id="10" pos="1502" userDrawn="1">
          <p15:clr>
            <a:srgbClr val="A4A3A4"/>
          </p15:clr>
        </p15:guide>
        <p15:guide id="11" pos="2886" userDrawn="1">
          <p15:clr>
            <a:srgbClr val="A4A3A4"/>
          </p15:clr>
        </p15:guide>
        <p15:guide id="13" pos="281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152B29-20D6-4497-9697-F6788847BB97}" v="1" dt="2023-06-05T15:43:33.2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66" autoAdjust="0"/>
    <p:restoredTop sz="96374" autoAdjust="0"/>
  </p:normalViewPr>
  <p:slideViewPr>
    <p:cSldViewPr snapToGrid="0">
      <p:cViewPr>
        <p:scale>
          <a:sx n="75" d="100"/>
          <a:sy n="75" d="100"/>
        </p:scale>
        <p:origin x="3090" y="48"/>
      </p:cViewPr>
      <p:guideLst>
        <p:guide orient="horz" pos="330"/>
        <p:guide pos="142"/>
        <p:guide pos="4178"/>
        <p:guide orient="horz" pos="6091"/>
        <p:guide orient="horz" pos="2190"/>
        <p:guide orient="horz" pos="2281"/>
        <p:guide orient="horz" pos="4141"/>
        <p:guide orient="horz" pos="4231"/>
        <p:guide pos="1434"/>
        <p:guide pos="1502"/>
        <p:guide pos="2886"/>
        <p:guide pos="281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font" Target="fonts/font10.fntdata"/><Relationship Id="rId7" Type="http://schemas.openxmlformats.org/officeDocument/2006/relationships/slide" Target="slides/slide3.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font" Target="fonts/font5.fntdata"/><Relationship Id="rId20" Type="http://schemas.openxmlformats.org/officeDocument/2006/relationships/font" Target="fonts/font9.fntdata"/><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3.fntdata"/><Relationship Id="rId5" Type="http://schemas.openxmlformats.org/officeDocument/2006/relationships/slide" Target="slides/slide1.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Jesus-Oliveira Victor-Adriel" userId="a708fc36-3c1b-42ab-b5e9-2e1fa3c6605e" providerId="ADAL" clId="{03B945E4-25E3-461F-A0B9-D7FBCA5289F4}"/>
    <pc:docChg chg="custSel addSld delSld modSld modSection">
      <pc:chgData name="de-Jesus-Oliveira Victor-Adriel" userId="a708fc36-3c1b-42ab-b5e9-2e1fa3c6605e" providerId="ADAL" clId="{03B945E4-25E3-461F-A0B9-D7FBCA5289F4}" dt="2022-10-27T06:43:51.700" v="53" actId="729"/>
      <pc:docMkLst>
        <pc:docMk/>
      </pc:docMkLst>
      <pc:sldChg chg="addSp delSp modSp mod modShow">
        <pc:chgData name="de-Jesus-Oliveira Victor-Adriel" userId="a708fc36-3c1b-42ab-b5e9-2e1fa3c6605e" providerId="ADAL" clId="{03B945E4-25E3-461F-A0B9-D7FBCA5289F4}" dt="2022-10-27T06:43:51.700" v="53" actId="729"/>
        <pc:sldMkLst>
          <pc:docMk/>
          <pc:sldMk cId="339145208" sldId="269"/>
        </pc:sldMkLst>
        <pc:picChg chg="add mod ord modCrop">
          <ac:chgData name="de-Jesus-Oliveira Victor-Adriel" userId="a708fc36-3c1b-42ab-b5e9-2e1fa3c6605e" providerId="ADAL" clId="{03B945E4-25E3-461F-A0B9-D7FBCA5289F4}" dt="2022-10-27T06:43:07.943" v="52" actId="732"/>
          <ac:picMkLst>
            <pc:docMk/>
            <pc:sldMk cId="339145208" sldId="269"/>
            <ac:picMk id="2" creationId="{04F3E39D-9282-FFFE-1396-174E1763BFDE}"/>
          </ac:picMkLst>
        </pc:picChg>
        <pc:picChg chg="mod ord modCrop">
          <ac:chgData name="de-Jesus-Oliveira Victor-Adriel" userId="a708fc36-3c1b-42ab-b5e9-2e1fa3c6605e" providerId="ADAL" clId="{03B945E4-25E3-461F-A0B9-D7FBCA5289F4}" dt="2022-10-27T06:42:02.773" v="24" actId="167"/>
          <ac:picMkLst>
            <pc:docMk/>
            <pc:sldMk cId="339145208" sldId="269"/>
            <ac:picMk id="125" creationId="{F734F249-D05A-F6C7-598B-A062C68DDDE3}"/>
          </ac:picMkLst>
        </pc:picChg>
        <pc:picChg chg="del">
          <ac:chgData name="de-Jesus-Oliveira Victor-Adriel" userId="a708fc36-3c1b-42ab-b5e9-2e1fa3c6605e" providerId="ADAL" clId="{03B945E4-25E3-461F-A0B9-D7FBCA5289F4}" dt="2022-10-27T06:41:12.813" v="9" actId="478"/>
          <ac:picMkLst>
            <pc:docMk/>
            <pc:sldMk cId="339145208" sldId="269"/>
            <ac:picMk id="127" creationId="{8377CD9E-81E3-63AD-5F97-8D1C98653047}"/>
          </ac:picMkLst>
        </pc:picChg>
      </pc:sldChg>
      <pc:sldChg chg="delSp modSp add del mod">
        <pc:chgData name="de-Jesus-Oliveira Victor-Adriel" userId="a708fc36-3c1b-42ab-b5e9-2e1fa3c6605e" providerId="ADAL" clId="{03B945E4-25E3-461F-A0B9-D7FBCA5289F4}" dt="2022-10-27T06:41:00.560" v="7" actId="47"/>
        <pc:sldMkLst>
          <pc:docMk/>
          <pc:sldMk cId="2000766827" sldId="270"/>
        </pc:sldMkLst>
        <pc:picChg chg="del mod modCrop">
          <ac:chgData name="de-Jesus-Oliveira Victor-Adriel" userId="a708fc36-3c1b-42ab-b5e9-2e1fa3c6605e" providerId="ADAL" clId="{03B945E4-25E3-461F-A0B9-D7FBCA5289F4}" dt="2022-10-27T06:40:49.443" v="5" actId="21"/>
          <ac:picMkLst>
            <pc:docMk/>
            <pc:sldMk cId="2000766827" sldId="270"/>
            <ac:picMk id="20" creationId="{8C2969A2-DC8E-40B3-BD82-FF530CAFA48A}"/>
          </ac:picMkLst>
        </pc:picChg>
      </pc:sldChg>
    </pc:docChg>
  </pc:docChgLst>
  <pc:docChgLst>
    <pc:chgData name="de-Jesus-Oliveira Victor-Adriel" userId="a708fc36-3c1b-42ab-b5e9-2e1fa3c6605e" providerId="ADAL" clId="{48875A01-D1EB-451F-B2B0-267C52E4E294}"/>
    <pc:docChg chg="undo custSel addSld modSld sldOrd">
      <pc:chgData name="de-Jesus-Oliveira Victor-Adriel" userId="a708fc36-3c1b-42ab-b5e9-2e1fa3c6605e" providerId="ADAL" clId="{48875A01-D1EB-451F-B2B0-267C52E4E294}" dt="2022-10-25T14:44:20.467" v="1614" actId="20577"/>
      <pc:docMkLst>
        <pc:docMk/>
      </pc:docMkLst>
      <pc:sldChg chg="addSp modSp mod">
        <pc:chgData name="de-Jesus-Oliveira Victor-Adriel" userId="a708fc36-3c1b-42ab-b5e9-2e1fa3c6605e" providerId="ADAL" clId="{48875A01-D1EB-451F-B2B0-267C52E4E294}" dt="2022-10-25T13:25:14.477" v="97" actId="1076"/>
        <pc:sldMkLst>
          <pc:docMk/>
          <pc:sldMk cId="1310685907" sldId="259"/>
        </pc:sldMkLst>
        <pc:spChg chg="add mod">
          <ac:chgData name="de-Jesus-Oliveira Victor-Adriel" userId="a708fc36-3c1b-42ab-b5e9-2e1fa3c6605e" providerId="ADAL" clId="{48875A01-D1EB-451F-B2B0-267C52E4E294}" dt="2022-10-25T13:25:14.477" v="97" actId="1076"/>
          <ac:spMkLst>
            <pc:docMk/>
            <pc:sldMk cId="1310685907" sldId="259"/>
            <ac:spMk id="2" creationId="{1D6318BD-2508-770C-1108-C765666AC341}"/>
          </ac:spMkLst>
        </pc:spChg>
      </pc:sldChg>
      <pc:sldChg chg="addSp modSp mod">
        <pc:chgData name="de-Jesus-Oliveira Victor-Adriel" userId="a708fc36-3c1b-42ab-b5e9-2e1fa3c6605e" providerId="ADAL" clId="{48875A01-D1EB-451F-B2B0-267C52E4E294}" dt="2022-10-25T13:43:07.659" v="512" actId="20577"/>
        <pc:sldMkLst>
          <pc:docMk/>
          <pc:sldMk cId="2321304525" sldId="260"/>
        </pc:sldMkLst>
        <pc:spChg chg="add mod">
          <ac:chgData name="de-Jesus-Oliveira Victor-Adriel" userId="a708fc36-3c1b-42ab-b5e9-2e1fa3c6605e" providerId="ADAL" clId="{48875A01-D1EB-451F-B2B0-267C52E4E294}" dt="2022-10-25T13:25:51.388" v="105" actId="20577"/>
          <ac:spMkLst>
            <pc:docMk/>
            <pc:sldMk cId="2321304525" sldId="260"/>
            <ac:spMk id="2" creationId="{A3C0B392-CD86-EF5F-20EA-09C033CD2A47}"/>
          </ac:spMkLst>
        </pc:spChg>
        <pc:spChg chg="mod">
          <ac:chgData name="de-Jesus-Oliveira Victor-Adriel" userId="a708fc36-3c1b-42ab-b5e9-2e1fa3c6605e" providerId="ADAL" clId="{48875A01-D1EB-451F-B2B0-267C52E4E294}" dt="2022-10-25T13:41:57.435" v="463" actId="20577"/>
          <ac:spMkLst>
            <pc:docMk/>
            <pc:sldMk cId="2321304525" sldId="260"/>
            <ac:spMk id="17" creationId="{063AD1E5-7922-464F-8C44-8CFFF23AFFCF}"/>
          </ac:spMkLst>
        </pc:spChg>
        <pc:spChg chg="mod">
          <ac:chgData name="de-Jesus-Oliveira Victor-Adriel" userId="a708fc36-3c1b-42ab-b5e9-2e1fa3c6605e" providerId="ADAL" clId="{48875A01-D1EB-451F-B2B0-267C52E4E294}" dt="2022-10-25T13:39:04.728" v="320" actId="20577"/>
          <ac:spMkLst>
            <pc:docMk/>
            <pc:sldMk cId="2321304525" sldId="260"/>
            <ac:spMk id="21" creationId="{CCB3EF80-F043-4629-ADB1-3F06A649518D}"/>
          </ac:spMkLst>
        </pc:spChg>
        <pc:spChg chg="mod">
          <ac:chgData name="de-Jesus-Oliveira Victor-Adriel" userId="a708fc36-3c1b-42ab-b5e9-2e1fa3c6605e" providerId="ADAL" clId="{48875A01-D1EB-451F-B2B0-267C52E4E294}" dt="2022-10-25T13:43:07.659" v="512" actId="20577"/>
          <ac:spMkLst>
            <pc:docMk/>
            <pc:sldMk cId="2321304525" sldId="260"/>
            <ac:spMk id="22" creationId="{78772A87-45F8-4698-AF3D-5B671771C271}"/>
          </ac:spMkLst>
        </pc:spChg>
      </pc:sldChg>
      <pc:sldChg chg="addSp modSp mod">
        <pc:chgData name="de-Jesus-Oliveira Victor-Adriel" userId="a708fc36-3c1b-42ab-b5e9-2e1fa3c6605e" providerId="ADAL" clId="{48875A01-D1EB-451F-B2B0-267C52E4E294}" dt="2022-10-25T13:50:23.438" v="560" actId="20577"/>
        <pc:sldMkLst>
          <pc:docMk/>
          <pc:sldMk cId="3895346216" sldId="261"/>
        </pc:sldMkLst>
        <pc:spChg chg="add mod">
          <ac:chgData name="de-Jesus-Oliveira Victor-Adriel" userId="a708fc36-3c1b-42ab-b5e9-2e1fa3c6605e" providerId="ADAL" clId="{48875A01-D1EB-451F-B2B0-267C52E4E294}" dt="2022-10-25T13:25:56.477" v="107" actId="20577"/>
          <ac:spMkLst>
            <pc:docMk/>
            <pc:sldMk cId="3895346216" sldId="261"/>
            <ac:spMk id="2" creationId="{2B05A921-7439-58B4-6212-FA5259E6331B}"/>
          </ac:spMkLst>
        </pc:spChg>
        <pc:spChg chg="mod">
          <ac:chgData name="de-Jesus-Oliveira Victor-Adriel" userId="a708fc36-3c1b-42ab-b5e9-2e1fa3c6605e" providerId="ADAL" clId="{48875A01-D1EB-451F-B2B0-267C52E4E294}" dt="2022-10-25T13:50:23.438" v="560" actId="20577"/>
          <ac:spMkLst>
            <pc:docMk/>
            <pc:sldMk cId="3895346216" sldId="261"/>
            <ac:spMk id="23" creationId="{8017A561-8313-47B7-9BF1-5DD8DBE4A483}"/>
          </ac:spMkLst>
        </pc:spChg>
        <pc:spChg chg="mod">
          <ac:chgData name="de-Jesus-Oliveira Victor-Adriel" userId="a708fc36-3c1b-42ab-b5e9-2e1fa3c6605e" providerId="ADAL" clId="{48875A01-D1EB-451F-B2B0-267C52E4E294}" dt="2022-10-25T13:45:21.011" v="539" actId="20577"/>
          <ac:spMkLst>
            <pc:docMk/>
            <pc:sldMk cId="3895346216" sldId="261"/>
            <ac:spMk id="31" creationId="{40A0344E-0BAA-4355-B00C-68543A8933F2}"/>
          </ac:spMkLst>
        </pc:spChg>
        <pc:spChg chg="mod">
          <ac:chgData name="de-Jesus-Oliveira Victor-Adriel" userId="a708fc36-3c1b-42ab-b5e9-2e1fa3c6605e" providerId="ADAL" clId="{48875A01-D1EB-451F-B2B0-267C52E4E294}" dt="2022-10-25T13:46:26.712" v="546" actId="20577"/>
          <ac:spMkLst>
            <pc:docMk/>
            <pc:sldMk cId="3895346216" sldId="261"/>
            <ac:spMk id="34" creationId="{5450DA94-BD64-47E4-B533-EF203E00F1E0}"/>
          </ac:spMkLst>
        </pc:spChg>
      </pc:sldChg>
      <pc:sldChg chg="addSp delSp modSp mod">
        <pc:chgData name="de-Jesus-Oliveira Victor-Adriel" userId="a708fc36-3c1b-42ab-b5e9-2e1fa3c6605e" providerId="ADAL" clId="{48875A01-D1EB-451F-B2B0-267C52E4E294}" dt="2022-10-25T14:43:39.296" v="1606" actId="20577"/>
        <pc:sldMkLst>
          <pc:docMk/>
          <pc:sldMk cId="2379314157" sldId="262"/>
        </pc:sldMkLst>
        <pc:spChg chg="add mod">
          <ac:chgData name="de-Jesus-Oliveira Victor-Adriel" userId="a708fc36-3c1b-42ab-b5e9-2e1fa3c6605e" providerId="ADAL" clId="{48875A01-D1EB-451F-B2B0-267C52E4E294}" dt="2022-10-25T13:26:00.840" v="109" actId="20577"/>
          <ac:spMkLst>
            <pc:docMk/>
            <pc:sldMk cId="2379314157" sldId="262"/>
            <ac:spMk id="4" creationId="{4F72B24B-D04F-34B4-EA92-BF7EC8075FED}"/>
          </ac:spMkLst>
        </pc:spChg>
        <pc:spChg chg="ord">
          <ac:chgData name="de-Jesus-Oliveira Victor-Adriel" userId="a708fc36-3c1b-42ab-b5e9-2e1fa3c6605e" providerId="ADAL" clId="{48875A01-D1EB-451F-B2B0-267C52E4E294}" dt="2022-10-25T14:02:41.534" v="679" actId="166"/>
          <ac:spMkLst>
            <pc:docMk/>
            <pc:sldMk cId="2379314157" sldId="262"/>
            <ac:spMk id="11" creationId="{4A558756-E622-4BFD-BCDE-DB242659C27B}"/>
          </ac:spMkLst>
        </pc:spChg>
        <pc:spChg chg="add del mod">
          <ac:chgData name="de-Jesus-Oliveira Victor-Adriel" userId="a708fc36-3c1b-42ab-b5e9-2e1fa3c6605e" providerId="ADAL" clId="{48875A01-D1EB-451F-B2B0-267C52E4E294}" dt="2022-10-25T13:56:37.069" v="604" actId="478"/>
          <ac:spMkLst>
            <pc:docMk/>
            <pc:sldMk cId="2379314157" sldId="262"/>
            <ac:spMk id="13" creationId="{8FF674BC-3E95-0983-0233-0864D0884B55}"/>
          </ac:spMkLst>
        </pc:spChg>
        <pc:spChg chg="add del mod">
          <ac:chgData name="de-Jesus-Oliveira Victor-Adriel" userId="a708fc36-3c1b-42ab-b5e9-2e1fa3c6605e" providerId="ADAL" clId="{48875A01-D1EB-451F-B2B0-267C52E4E294}" dt="2022-10-25T13:55:29.591" v="600" actId="478"/>
          <ac:spMkLst>
            <pc:docMk/>
            <pc:sldMk cId="2379314157" sldId="262"/>
            <ac:spMk id="17" creationId="{50C4E698-B93E-B160-5938-2628FCEB2465}"/>
          </ac:spMkLst>
        </pc:spChg>
        <pc:spChg chg="mod ord">
          <ac:chgData name="de-Jesus-Oliveira Victor-Adriel" userId="a708fc36-3c1b-42ab-b5e9-2e1fa3c6605e" providerId="ADAL" clId="{48875A01-D1EB-451F-B2B0-267C52E4E294}" dt="2022-10-25T14:22:26.308" v="1454" actId="20577"/>
          <ac:spMkLst>
            <pc:docMk/>
            <pc:sldMk cId="2379314157" sldId="262"/>
            <ac:spMk id="27" creationId="{CC683AFD-4183-4973-BBF7-9CB54E09061E}"/>
          </ac:spMkLst>
        </pc:spChg>
        <pc:spChg chg="mod ord">
          <ac:chgData name="de-Jesus-Oliveira Victor-Adriel" userId="a708fc36-3c1b-42ab-b5e9-2e1fa3c6605e" providerId="ADAL" clId="{48875A01-D1EB-451F-B2B0-267C52E4E294}" dt="2022-10-25T14:33:02.549" v="1535" actId="20577"/>
          <ac:spMkLst>
            <pc:docMk/>
            <pc:sldMk cId="2379314157" sldId="262"/>
            <ac:spMk id="28" creationId="{BFEFBD34-0841-4661-9588-DFE4B101582B}"/>
          </ac:spMkLst>
        </pc:spChg>
        <pc:spChg chg="mod ord">
          <ac:chgData name="de-Jesus-Oliveira Victor-Adriel" userId="a708fc36-3c1b-42ab-b5e9-2e1fa3c6605e" providerId="ADAL" clId="{48875A01-D1EB-451F-B2B0-267C52E4E294}" dt="2022-10-25T14:33:27.473" v="1537" actId="20577"/>
          <ac:spMkLst>
            <pc:docMk/>
            <pc:sldMk cId="2379314157" sldId="262"/>
            <ac:spMk id="29" creationId="{5766EFFC-A054-4112-A391-8532A573AD6E}"/>
          </ac:spMkLst>
        </pc:spChg>
        <pc:spChg chg="mod ord">
          <ac:chgData name="de-Jesus-Oliveira Victor-Adriel" userId="a708fc36-3c1b-42ab-b5e9-2e1fa3c6605e" providerId="ADAL" clId="{48875A01-D1EB-451F-B2B0-267C52E4E294}" dt="2022-10-25T14:40:27.845" v="1602" actId="1038"/>
          <ac:spMkLst>
            <pc:docMk/>
            <pc:sldMk cId="2379314157" sldId="262"/>
            <ac:spMk id="30" creationId="{53D182CD-A4CE-4F76-B058-C6EA7415CFA0}"/>
          </ac:spMkLst>
        </pc:spChg>
        <pc:spChg chg="mod ord">
          <ac:chgData name="de-Jesus-Oliveira Victor-Adriel" userId="a708fc36-3c1b-42ab-b5e9-2e1fa3c6605e" providerId="ADAL" clId="{48875A01-D1EB-451F-B2B0-267C52E4E294}" dt="2022-10-25T14:41:31.490" v="1604" actId="20577"/>
          <ac:spMkLst>
            <pc:docMk/>
            <pc:sldMk cId="2379314157" sldId="262"/>
            <ac:spMk id="31" creationId="{312F8BC2-5450-4C33-8D69-AC5DA23DEC83}"/>
          </ac:spMkLst>
        </pc:spChg>
        <pc:spChg chg="mod ord">
          <ac:chgData name="de-Jesus-Oliveira Victor-Adriel" userId="a708fc36-3c1b-42ab-b5e9-2e1fa3c6605e" providerId="ADAL" clId="{48875A01-D1EB-451F-B2B0-267C52E4E294}" dt="2022-10-25T14:33:50.915" v="1542" actId="20577"/>
          <ac:spMkLst>
            <pc:docMk/>
            <pc:sldMk cId="2379314157" sldId="262"/>
            <ac:spMk id="32" creationId="{BDCC9F9F-C68F-4626-BA84-8EF41A13546B}"/>
          </ac:spMkLst>
        </pc:spChg>
        <pc:spChg chg="mod ord">
          <ac:chgData name="de-Jesus-Oliveira Victor-Adriel" userId="a708fc36-3c1b-42ab-b5e9-2e1fa3c6605e" providerId="ADAL" clId="{48875A01-D1EB-451F-B2B0-267C52E4E294}" dt="2022-10-25T14:31:29.965" v="1530" actId="20577"/>
          <ac:spMkLst>
            <pc:docMk/>
            <pc:sldMk cId="2379314157" sldId="262"/>
            <ac:spMk id="33" creationId="{5A5DE773-2811-4EFA-9BD2-906D93C54C08}"/>
          </ac:spMkLst>
        </pc:spChg>
        <pc:spChg chg="mod">
          <ac:chgData name="de-Jesus-Oliveira Victor-Adriel" userId="a708fc36-3c1b-42ab-b5e9-2e1fa3c6605e" providerId="ADAL" clId="{48875A01-D1EB-451F-B2B0-267C52E4E294}" dt="2022-10-25T14:43:39.296" v="1606" actId="20577"/>
          <ac:spMkLst>
            <pc:docMk/>
            <pc:sldMk cId="2379314157" sldId="262"/>
            <ac:spMk id="34" creationId="{A74BA091-A396-422F-B494-2CDE50A6B047}"/>
          </ac:spMkLst>
        </pc:spChg>
        <pc:spChg chg="add del mod">
          <ac:chgData name="de-Jesus-Oliveira Victor-Adriel" userId="a708fc36-3c1b-42ab-b5e9-2e1fa3c6605e" providerId="ADAL" clId="{48875A01-D1EB-451F-B2B0-267C52E4E294}" dt="2022-10-25T13:57:21.460" v="619" actId="478"/>
          <ac:spMkLst>
            <pc:docMk/>
            <pc:sldMk cId="2379314157" sldId="262"/>
            <ac:spMk id="71" creationId="{1F19FAE6-6558-C654-A197-E9EE5F8536AF}"/>
          </ac:spMkLst>
        </pc:spChg>
        <pc:spChg chg="add mod ord">
          <ac:chgData name="de-Jesus-Oliveira Victor-Adriel" userId="a708fc36-3c1b-42ab-b5e9-2e1fa3c6605e" providerId="ADAL" clId="{48875A01-D1EB-451F-B2B0-267C52E4E294}" dt="2022-10-25T14:36:59.289" v="1584" actId="1036"/>
          <ac:spMkLst>
            <pc:docMk/>
            <pc:sldMk cId="2379314157" sldId="262"/>
            <ac:spMk id="74" creationId="{75F6CB77-A7AD-5306-171B-998C0BE13CB4}"/>
          </ac:spMkLst>
        </pc:spChg>
        <pc:spChg chg="mod ord">
          <ac:chgData name="de-Jesus-Oliveira Victor-Adriel" userId="a708fc36-3c1b-42ab-b5e9-2e1fa3c6605e" providerId="ADAL" clId="{48875A01-D1EB-451F-B2B0-267C52E4E294}" dt="2022-10-25T14:24:33.009" v="1493" actId="1036"/>
          <ac:spMkLst>
            <pc:docMk/>
            <pc:sldMk cId="2379314157" sldId="262"/>
            <ac:spMk id="76" creationId="{31A73E02-DE8E-45F8-9E56-156BCA85F97E}"/>
          </ac:spMkLst>
        </pc:spChg>
        <pc:spChg chg="mod ord">
          <ac:chgData name="de-Jesus-Oliveira Victor-Adriel" userId="a708fc36-3c1b-42ab-b5e9-2e1fa3c6605e" providerId="ADAL" clId="{48875A01-D1EB-451F-B2B0-267C52E4E294}" dt="2022-10-25T14:24:33.009" v="1493" actId="1036"/>
          <ac:spMkLst>
            <pc:docMk/>
            <pc:sldMk cId="2379314157" sldId="262"/>
            <ac:spMk id="80" creationId="{4B500DC1-DAF4-4095-85CD-47F3FCBE981E}"/>
          </ac:spMkLst>
        </pc:spChg>
        <pc:spChg chg="mod ord">
          <ac:chgData name="de-Jesus-Oliveira Victor-Adriel" userId="a708fc36-3c1b-42ab-b5e9-2e1fa3c6605e" providerId="ADAL" clId="{48875A01-D1EB-451F-B2B0-267C52E4E294}" dt="2022-10-25T14:24:33.009" v="1493" actId="1036"/>
          <ac:spMkLst>
            <pc:docMk/>
            <pc:sldMk cId="2379314157" sldId="262"/>
            <ac:spMk id="83" creationId="{832B8AED-2A02-49BE-9E76-280AF6DBDAC0}"/>
          </ac:spMkLst>
        </pc:spChg>
        <pc:spChg chg="add mod ord">
          <ac:chgData name="de-Jesus-Oliveira Victor-Adriel" userId="a708fc36-3c1b-42ab-b5e9-2e1fa3c6605e" providerId="ADAL" clId="{48875A01-D1EB-451F-B2B0-267C52E4E294}" dt="2022-10-25T14:04:03.968" v="721" actId="14100"/>
          <ac:spMkLst>
            <pc:docMk/>
            <pc:sldMk cId="2379314157" sldId="262"/>
            <ac:spMk id="88" creationId="{E84DD4A8-CD3C-EA81-96DC-2EEDB196362E}"/>
          </ac:spMkLst>
        </pc:spChg>
        <pc:spChg chg="add del mod">
          <ac:chgData name="de-Jesus-Oliveira Victor-Adriel" userId="a708fc36-3c1b-42ab-b5e9-2e1fa3c6605e" providerId="ADAL" clId="{48875A01-D1EB-451F-B2B0-267C52E4E294}" dt="2022-10-25T14:22:46.443" v="1460" actId="478"/>
          <ac:spMkLst>
            <pc:docMk/>
            <pc:sldMk cId="2379314157" sldId="262"/>
            <ac:spMk id="91" creationId="{B7F808BE-952C-8F77-51F3-96FD2C272FA7}"/>
          </ac:spMkLst>
        </pc:spChg>
        <pc:picChg chg="mod ord">
          <ac:chgData name="de-Jesus-Oliveira Victor-Adriel" userId="a708fc36-3c1b-42ab-b5e9-2e1fa3c6605e" providerId="ADAL" clId="{48875A01-D1EB-451F-B2B0-267C52E4E294}" dt="2022-10-25T14:01:56.516" v="665" actId="167"/>
          <ac:picMkLst>
            <pc:docMk/>
            <pc:sldMk cId="2379314157" sldId="262"/>
            <ac:picMk id="3" creationId="{754CA031-443A-44A7-90F7-E0BABF3FCC18}"/>
          </ac:picMkLst>
        </pc:picChg>
        <pc:picChg chg="mod ord">
          <ac:chgData name="de-Jesus-Oliveira Victor-Adriel" userId="a708fc36-3c1b-42ab-b5e9-2e1fa3c6605e" providerId="ADAL" clId="{48875A01-D1EB-451F-B2B0-267C52E4E294}" dt="2022-10-25T14:01:19.690" v="655" actId="167"/>
          <ac:picMkLst>
            <pc:docMk/>
            <pc:sldMk cId="2379314157" sldId="262"/>
            <ac:picMk id="5" creationId="{325977CD-E320-411A-9228-A355635663E2}"/>
          </ac:picMkLst>
        </pc:picChg>
        <pc:picChg chg="mod ord">
          <ac:chgData name="de-Jesus-Oliveira Victor-Adriel" userId="a708fc36-3c1b-42ab-b5e9-2e1fa3c6605e" providerId="ADAL" clId="{48875A01-D1EB-451F-B2B0-267C52E4E294}" dt="2022-10-25T14:36:46.806" v="1581" actId="1076"/>
          <ac:picMkLst>
            <pc:docMk/>
            <pc:sldMk cId="2379314157" sldId="262"/>
            <ac:picMk id="20" creationId="{526EB260-B965-46B4-AE7B-E76010CB3631}"/>
          </ac:picMkLst>
        </pc:picChg>
        <pc:picChg chg="del mod">
          <ac:chgData name="de-Jesus-Oliveira Victor-Adriel" userId="a708fc36-3c1b-42ab-b5e9-2e1fa3c6605e" providerId="ADAL" clId="{48875A01-D1EB-451F-B2B0-267C52E4E294}" dt="2022-10-25T13:52:21.526" v="564" actId="478"/>
          <ac:picMkLst>
            <pc:docMk/>
            <pc:sldMk cId="2379314157" sldId="262"/>
            <ac:picMk id="75" creationId="{744372CA-C211-4747-80A7-27C132D66457}"/>
          </ac:picMkLst>
        </pc:picChg>
        <pc:picChg chg="mod">
          <ac:chgData name="de-Jesus-Oliveira Victor-Adriel" userId="a708fc36-3c1b-42ab-b5e9-2e1fa3c6605e" providerId="ADAL" clId="{48875A01-D1EB-451F-B2B0-267C52E4E294}" dt="2022-10-25T14:24:33.009" v="1493" actId="1036"/>
          <ac:picMkLst>
            <pc:docMk/>
            <pc:sldMk cId="2379314157" sldId="262"/>
            <ac:picMk id="77" creationId="{601ED1A2-2139-4BCA-9470-90396210B0CB}"/>
          </ac:picMkLst>
        </pc:picChg>
        <pc:picChg chg="mod">
          <ac:chgData name="de-Jesus-Oliveira Victor-Adriel" userId="a708fc36-3c1b-42ab-b5e9-2e1fa3c6605e" providerId="ADAL" clId="{48875A01-D1EB-451F-B2B0-267C52E4E294}" dt="2022-10-25T14:24:33.009" v="1493" actId="1036"/>
          <ac:picMkLst>
            <pc:docMk/>
            <pc:sldMk cId="2379314157" sldId="262"/>
            <ac:picMk id="78" creationId="{95725AA3-79E0-4B68-8308-9C006DE2BB3E}"/>
          </ac:picMkLst>
        </pc:picChg>
        <pc:picChg chg="mod">
          <ac:chgData name="de-Jesus-Oliveira Victor-Adriel" userId="a708fc36-3c1b-42ab-b5e9-2e1fa3c6605e" providerId="ADAL" clId="{48875A01-D1EB-451F-B2B0-267C52E4E294}" dt="2022-10-25T14:24:33.009" v="1493" actId="1036"/>
          <ac:picMkLst>
            <pc:docMk/>
            <pc:sldMk cId="2379314157" sldId="262"/>
            <ac:picMk id="79" creationId="{F064DAD9-CD3A-4BD4-A96A-EF1E9C4CB13C}"/>
          </ac:picMkLst>
        </pc:picChg>
        <pc:picChg chg="mod">
          <ac:chgData name="de-Jesus-Oliveira Victor-Adriel" userId="a708fc36-3c1b-42ab-b5e9-2e1fa3c6605e" providerId="ADAL" clId="{48875A01-D1EB-451F-B2B0-267C52E4E294}" dt="2022-10-25T14:24:33.009" v="1493" actId="1036"/>
          <ac:picMkLst>
            <pc:docMk/>
            <pc:sldMk cId="2379314157" sldId="262"/>
            <ac:picMk id="81" creationId="{A301CEB6-2032-4B10-BAE1-904581768F1F}"/>
          </ac:picMkLst>
        </pc:picChg>
        <pc:picChg chg="mod">
          <ac:chgData name="de-Jesus-Oliveira Victor-Adriel" userId="a708fc36-3c1b-42ab-b5e9-2e1fa3c6605e" providerId="ADAL" clId="{48875A01-D1EB-451F-B2B0-267C52E4E294}" dt="2022-10-25T14:24:33.009" v="1493" actId="1036"/>
          <ac:picMkLst>
            <pc:docMk/>
            <pc:sldMk cId="2379314157" sldId="262"/>
            <ac:picMk id="82" creationId="{7FB04BD2-F13B-49B5-A14B-DF28B87EF283}"/>
          </ac:picMkLst>
        </pc:picChg>
        <pc:picChg chg="mod">
          <ac:chgData name="de-Jesus-Oliveira Victor-Adriel" userId="a708fc36-3c1b-42ab-b5e9-2e1fa3c6605e" providerId="ADAL" clId="{48875A01-D1EB-451F-B2B0-267C52E4E294}" dt="2022-10-25T14:24:33.009" v="1493" actId="1036"/>
          <ac:picMkLst>
            <pc:docMk/>
            <pc:sldMk cId="2379314157" sldId="262"/>
            <ac:picMk id="84" creationId="{8A7FA522-49CA-44D8-A3B7-1D9F6FFA5B9A}"/>
          </ac:picMkLst>
        </pc:picChg>
        <pc:picChg chg="add del mod modCrop">
          <ac:chgData name="de-Jesus-Oliveira Victor-Adriel" userId="a708fc36-3c1b-42ab-b5e9-2e1fa3c6605e" providerId="ADAL" clId="{48875A01-D1EB-451F-B2B0-267C52E4E294}" dt="2022-10-25T14:01:48.557" v="663" actId="478"/>
          <ac:picMkLst>
            <pc:docMk/>
            <pc:sldMk cId="2379314157" sldId="262"/>
            <ac:picMk id="86" creationId="{2A9A5392-EEFF-64FC-EF14-B7310412420C}"/>
          </ac:picMkLst>
        </pc:picChg>
        <pc:picChg chg="add mod ord modCrop">
          <ac:chgData name="de-Jesus-Oliveira Victor-Adriel" userId="a708fc36-3c1b-42ab-b5e9-2e1fa3c6605e" providerId="ADAL" clId="{48875A01-D1EB-451F-B2B0-267C52E4E294}" dt="2022-10-25T14:25:14.044" v="1524" actId="1036"/>
          <ac:picMkLst>
            <pc:docMk/>
            <pc:sldMk cId="2379314157" sldId="262"/>
            <ac:picMk id="87" creationId="{8D103743-43D1-A81F-8D06-1BB2CAE59DD8}"/>
          </ac:picMkLst>
        </pc:picChg>
        <pc:picChg chg="add mod modCrop">
          <ac:chgData name="de-Jesus-Oliveira Victor-Adriel" userId="a708fc36-3c1b-42ab-b5e9-2e1fa3c6605e" providerId="ADAL" clId="{48875A01-D1EB-451F-B2B0-267C52E4E294}" dt="2022-10-25T14:25:14.044" v="1524" actId="1036"/>
          <ac:picMkLst>
            <pc:docMk/>
            <pc:sldMk cId="2379314157" sldId="262"/>
            <ac:picMk id="89" creationId="{8DCB9ADB-A90A-0F7E-709E-C7B37277CE23}"/>
          </ac:picMkLst>
        </pc:picChg>
        <pc:picChg chg="add mod modCrop">
          <ac:chgData name="de-Jesus-Oliveira Victor-Adriel" userId="a708fc36-3c1b-42ab-b5e9-2e1fa3c6605e" providerId="ADAL" clId="{48875A01-D1EB-451F-B2B0-267C52E4E294}" dt="2022-10-25T14:25:14.044" v="1524" actId="1036"/>
          <ac:picMkLst>
            <pc:docMk/>
            <pc:sldMk cId="2379314157" sldId="262"/>
            <ac:picMk id="90" creationId="{71D4A6A6-930A-55A6-3B88-9B6613A3FF9E}"/>
          </ac:picMkLst>
        </pc:picChg>
        <pc:cxnChg chg="add del">
          <ac:chgData name="de-Jesus-Oliveira Victor-Adriel" userId="a708fc36-3c1b-42ab-b5e9-2e1fa3c6605e" providerId="ADAL" clId="{48875A01-D1EB-451F-B2B0-267C52E4E294}" dt="2022-10-25T13:53:47.627" v="590" actId="478"/>
          <ac:cxnSpMkLst>
            <pc:docMk/>
            <pc:sldMk cId="2379314157" sldId="262"/>
            <ac:cxnSpMk id="12" creationId="{C88B0EBE-A384-23D1-07FA-0E9828F0405C}"/>
          </ac:cxnSpMkLst>
        </pc:cxnChg>
      </pc:sldChg>
      <pc:sldChg chg="addSp modSp mod">
        <pc:chgData name="de-Jesus-Oliveira Victor-Adriel" userId="a708fc36-3c1b-42ab-b5e9-2e1fa3c6605e" providerId="ADAL" clId="{48875A01-D1EB-451F-B2B0-267C52E4E294}" dt="2022-10-25T13:26:05.065" v="111" actId="20577"/>
        <pc:sldMkLst>
          <pc:docMk/>
          <pc:sldMk cId="360291344" sldId="263"/>
        </pc:sldMkLst>
        <pc:spChg chg="add mod">
          <ac:chgData name="de-Jesus-Oliveira Victor-Adriel" userId="a708fc36-3c1b-42ab-b5e9-2e1fa3c6605e" providerId="ADAL" clId="{48875A01-D1EB-451F-B2B0-267C52E4E294}" dt="2022-10-25T13:26:05.065" v="111" actId="20577"/>
          <ac:spMkLst>
            <pc:docMk/>
            <pc:sldMk cId="360291344" sldId="263"/>
            <ac:spMk id="4" creationId="{CC00949C-4B1D-0F47-9F93-791EC7ED1AED}"/>
          </ac:spMkLst>
        </pc:spChg>
      </pc:sldChg>
      <pc:sldChg chg="addSp modSp mod">
        <pc:chgData name="de-Jesus-Oliveira Victor-Adriel" userId="a708fc36-3c1b-42ab-b5e9-2e1fa3c6605e" providerId="ADAL" clId="{48875A01-D1EB-451F-B2B0-267C52E4E294}" dt="2022-10-25T13:26:08.700" v="113" actId="20577"/>
        <pc:sldMkLst>
          <pc:docMk/>
          <pc:sldMk cId="2993848755" sldId="264"/>
        </pc:sldMkLst>
        <pc:spChg chg="add mod">
          <ac:chgData name="de-Jesus-Oliveira Victor-Adriel" userId="a708fc36-3c1b-42ab-b5e9-2e1fa3c6605e" providerId="ADAL" clId="{48875A01-D1EB-451F-B2B0-267C52E4E294}" dt="2022-10-25T13:26:08.700" v="113" actId="20577"/>
          <ac:spMkLst>
            <pc:docMk/>
            <pc:sldMk cId="2993848755" sldId="264"/>
            <ac:spMk id="8" creationId="{FBFC992B-A0A8-53A0-FFAB-A7BFC139C389}"/>
          </ac:spMkLst>
        </pc:spChg>
      </pc:sldChg>
      <pc:sldChg chg="modSp mod">
        <pc:chgData name="de-Jesus-Oliveira Victor-Adriel" userId="a708fc36-3c1b-42ab-b5e9-2e1fa3c6605e" providerId="ADAL" clId="{48875A01-D1EB-451F-B2B0-267C52E4E294}" dt="2022-10-25T13:21:56.071" v="63" actId="2711"/>
        <pc:sldMkLst>
          <pc:docMk/>
          <pc:sldMk cId="1717017816" sldId="266"/>
        </pc:sldMkLst>
        <pc:spChg chg="mod">
          <ac:chgData name="de-Jesus-Oliveira Victor-Adriel" userId="a708fc36-3c1b-42ab-b5e9-2e1fa3c6605e" providerId="ADAL" clId="{48875A01-D1EB-451F-B2B0-267C52E4E294}" dt="2022-10-25T13:21:56.071" v="63" actId="2711"/>
          <ac:spMkLst>
            <pc:docMk/>
            <pc:sldMk cId="1717017816" sldId="266"/>
            <ac:spMk id="2" creationId="{36F7C832-7D7F-40CB-9479-79BC46A793B9}"/>
          </ac:spMkLst>
        </pc:spChg>
        <pc:picChg chg="mod">
          <ac:chgData name="de-Jesus-Oliveira Victor-Adriel" userId="a708fc36-3c1b-42ab-b5e9-2e1fa3c6605e" providerId="ADAL" clId="{48875A01-D1EB-451F-B2B0-267C52E4E294}" dt="2022-10-25T13:00:37.318" v="3" actId="1076"/>
          <ac:picMkLst>
            <pc:docMk/>
            <pc:sldMk cId="1717017816" sldId="266"/>
            <ac:picMk id="4" creationId="{2EB10971-A7A0-4F60-8D4A-4B8950F4D157}"/>
          </ac:picMkLst>
        </pc:picChg>
      </pc:sldChg>
      <pc:sldChg chg="modSp mod">
        <pc:chgData name="de-Jesus-Oliveira Victor-Adriel" userId="a708fc36-3c1b-42ab-b5e9-2e1fa3c6605e" providerId="ADAL" clId="{48875A01-D1EB-451F-B2B0-267C52E4E294}" dt="2022-10-25T13:21:48.705" v="62" actId="2711"/>
        <pc:sldMkLst>
          <pc:docMk/>
          <pc:sldMk cId="171183961" sldId="267"/>
        </pc:sldMkLst>
        <pc:spChg chg="mod">
          <ac:chgData name="de-Jesus-Oliveira Victor-Adriel" userId="a708fc36-3c1b-42ab-b5e9-2e1fa3c6605e" providerId="ADAL" clId="{48875A01-D1EB-451F-B2B0-267C52E4E294}" dt="2022-10-25T13:21:48.705" v="62" actId="2711"/>
          <ac:spMkLst>
            <pc:docMk/>
            <pc:sldMk cId="171183961" sldId="267"/>
            <ac:spMk id="2" creationId="{36F7C832-7D7F-40CB-9479-79BC46A793B9}"/>
          </ac:spMkLst>
        </pc:spChg>
      </pc:sldChg>
      <pc:sldChg chg="addSp delSp modSp add mod ord setBg">
        <pc:chgData name="de-Jesus-Oliveira Victor-Adriel" userId="a708fc36-3c1b-42ab-b5e9-2e1fa3c6605e" providerId="ADAL" clId="{48875A01-D1EB-451F-B2B0-267C52E4E294}" dt="2022-10-25T14:44:20.467" v="1614" actId="20577"/>
        <pc:sldMkLst>
          <pc:docMk/>
          <pc:sldMk cId="3797596492" sldId="268"/>
        </pc:sldMkLst>
        <pc:spChg chg="mod">
          <ac:chgData name="de-Jesus-Oliveira Victor-Adriel" userId="a708fc36-3c1b-42ab-b5e9-2e1fa3c6605e" providerId="ADAL" clId="{48875A01-D1EB-451F-B2B0-267C52E4E294}" dt="2022-10-25T14:44:20.467" v="1614" actId="20577"/>
          <ac:spMkLst>
            <pc:docMk/>
            <pc:sldMk cId="3797596492" sldId="268"/>
            <ac:spMk id="3" creationId="{2C4F3862-0D7F-40B3-88A9-A039C75F39E3}"/>
          </ac:spMkLst>
        </pc:spChg>
        <pc:spChg chg="add mod">
          <ac:chgData name="de-Jesus-Oliveira Victor-Adriel" userId="a708fc36-3c1b-42ab-b5e9-2e1fa3c6605e" providerId="ADAL" clId="{48875A01-D1EB-451F-B2B0-267C52E4E294}" dt="2022-10-25T13:26:13.771" v="115" actId="20577"/>
          <ac:spMkLst>
            <pc:docMk/>
            <pc:sldMk cId="3797596492" sldId="268"/>
            <ac:spMk id="4" creationId="{8DABCB7B-6D55-0CD3-673B-28C9F565B72F}"/>
          </ac:spMkLst>
        </pc:spChg>
        <pc:picChg chg="del">
          <ac:chgData name="de-Jesus-Oliveira Victor-Adriel" userId="a708fc36-3c1b-42ab-b5e9-2e1fa3c6605e" providerId="ADAL" clId="{48875A01-D1EB-451F-B2B0-267C52E4E294}" dt="2022-10-25T13:19:07.259" v="17" actId="478"/>
          <ac:picMkLst>
            <pc:docMk/>
            <pc:sldMk cId="3797596492" sldId="268"/>
            <ac:picMk id="5" creationId="{7208ABAF-DFDF-4696-8033-64ED626A00DA}"/>
          </ac:picMkLst>
        </pc:picChg>
      </pc:sldChg>
    </pc:docChg>
  </pc:docChgLst>
  <pc:docChgLst>
    <pc:chgData name="de-Jesus-Oliveira Victor-Adriel" userId="a708fc36-3c1b-42ab-b5e9-2e1fa3c6605e" providerId="ADAL" clId="{EA31A13C-980A-4A0C-AAAC-71888C08910E}"/>
    <pc:docChg chg="modSld">
      <pc:chgData name="de-Jesus-Oliveira Victor-Adriel" userId="a708fc36-3c1b-42ab-b5e9-2e1fa3c6605e" providerId="ADAL" clId="{EA31A13C-980A-4A0C-AAAC-71888C08910E}" dt="2023-02-18T02:07:01.211" v="2"/>
      <pc:docMkLst>
        <pc:docMk/>
      </pc:docMkLst>
      <pc:sldChg chg="addSp modSp">
        <pc:chgData name="de-Jesus-Oliveira Victor-Adriel" userId="a708fc36-3c1b-42ab-b5e9-2e1fa3c6605e" providerId="ADAL" clId="{EA31A13C-980A-4A0C-AAAC-71888C08910E}" dt="2023-02-18T02:06:25.765" v="1"/>
        <pc:sldMkLst>
          <pc:docMk/>
          <pc:sldMk cId="1717017816" sldId="266"/>
        </pc:sldMkLst>
        <pc:spChg chg="add mod">
          <ac:chgData name="de-Jesus-Oliveira Victor-Adriel" userId="a708fc36-3c1b-42ab-b5e9-2e1fa3c6605e" providerId="ADAL" clId="{EA31A13C-980A-4A0C-AAAC-71888C08910E}" dt="2023-02-18T02:06:25.765" v="1"/>
          <ac:spMkLst>
            <pc:docMk/>
            <pc:sldMk cId="1717017816" sldId="266"/>
            <ac:spMk id="3" creationId="{C8EFDA5B-0D59-E3EF-BF0F-32745B8C48C4}"/>
          </ac:spMkLst>
        </pc:spChg>
        <pc:picChg chg="add mod">
          <ac:chgData name="de-Jesus-Oliveira Victor-Adriel" userId="a708fc36-3c1b-42ab-b5e9-2e1fa3c6605e" providerId="ADAL" clId="{EA31A13C-980A-4A0C-AAAC-71888C08910E}" dt="2023-02-18T02:06:25.765" v="1"/>
          <ac:picMkLst>
            <pc:docMk/>
            <pc:sldMk cId="1717017816" sldId="266"/>
            <ac:picMk id="5" creationId="{54F8D709-597E-A9E2-C4CD-741636268425}"/>
          </ac:picMkLst>
        </pc:picChg>
      </pc:sldChg>
      <pc:sldChg chg="addSp modSp mod">
        <pc:chgData name="de-Jesus-Oliveira Victor-Adriel" userId="a708fc36-3c1b-42ab-b5e9-2e1fa3c6605e" providerId="ADAL" clId="{EA31A13C-980A-4A0C-AAAC-71888C08910E}" dt="2023-02-18T02:07:01.211" v="2"/>
        <pc:sldMkLst>
          <pc:docMk/>
          <pc:sldMk cId="171183961" sldId="267"/>
        </pc:sldMkLst>
        <pc:spChg chg="add mod">
          <ac:chgData name="de-Jesus-Oliveira Victor-Adriel" userId="a708fc36-3c1b-42ab-b5e9-2e1fa3c6605e" providerId="ADAL" clId="{EA31A13C-980A-4A0C-AAAC-71888C08910E}" dt="2023-02-18T02:07:01.211" v="2"/>
          <ac:spMkLst>
            <pc:docMk/>
            <pc:sldMk cId="171183961" sldId="267"/>
            <ac:spMk id="3" creationId="{0BC1CF79-409D-6F06-B294-7B5402711524}"/>
          </ac:spMkLst>
        </pc:spChg>
      </pc:sldChg>
    </pc:docChg>
  </pc:docChgLst>
  <pc:docChgLst>
    <pc:chgData name="de-Jesus-Oliveira Victor-Adriel" userId="a708fc36-3c1b-42ab-b5e9-2e1fa3c6605e" providerId="ADAL" clId="{24F3400C-7887-40AE-A800-2C7E53CB4938}"/>
    <pc:docChg chg="undo custSel addSld delSld modSld modSection">
      <pc:chgData name="de-Jesus-Oliveira Victor-Adriel" userId="a708fc36-3c1b-42ab-b5e9-2e1fa3c6605e" providerId="ADAL" clId="{24F3400C-7887-40AE-A800-2C7E53CB4938}" dt="2023-06-05T15:36:34.327" v="931" actId="33553"/>
      <pc:docMkLst>
        <pc:docMk/>
      </pc:docMkLst>
      <pc:sldChg chg="del">
        <pc:chgData name="de-Jesus-Oliveira Victor-Adriel" userId="a708fc36-3c1b-42ab-b5e9-2e1fa3c6605e" providerId="ADAL" clId="{24F3400C-7887-40AE-A800-2C7E53CB4938}" dt="2023-06-04T15:59:41.580" v="2" actId="47"/>
        <pc:sldMkLst>
          <pc:docMk/>
          <pc:sldMk cId="2988456279" sldId="265"/>
        </pc:sldMkLst>
      </pc:sldChg>
      <pc:sldChg chg="modSp mod">
        <pc:chgData name="de-Jesus-Oliveira Victor-Adriel" userId="a708fc36-3c1b-42ab-b5e9-2e1fa3c6605e" providerId="ADAL" clId="{24F3400C-7887-40AE-A800-2C7E53CB4938}" dt="2023-06-05T15:35:56.374" v="926" actId="33553"/>
        <pc:sldMkLst>
          <pc:docMk/>
          <pc:sldMk cId="1717017816" sldId="266"/>
        </pc:sldMkLst>
        <pc:spChg chg="mod">
          <ac:chgData name="de-Jesus-Oliveira Victor-Adriel" userId="a708fc36-3c1b-42ab-b5e9-2e1fa3c6605e" providerId="ADAL" clId="{24F3400C-7887-40AE-A800-2C7E53CB4938}" dt="2023-06-05T15:35:56.374" v="926" actId="33553"/>
          <ac:spMkLst>
            <pc:docMk/>
            <pc:sldMk cId="1717017816" sldId="266"/>
            <ac:spMk id="3" creationId="{C8EFDA5B-0D59-E3EF-BF0F-32745B8C48C4}"/>
          </ac:spMkLst>
        </pc:spChg>
        <pc:picChg chg="mod">
          <ac:chgData name="de-Jesus-Oliveira Victor-Adriel" userId="a708fc36-3c1b-42ab-b5e9-2e1fa3c6605e" providerId="ADAL" clId="{24F3400C-7887-40AE-A800-2C7E53CB4938}" dt="2023-06-04T15:59:52.296" v="4" actId="962"/>
          <ac:picMkLst>
            <pc:docMk/>
            <pc:sldMk cId="1717017816" sldId="266"/>
            <ac:picMk id="4" creationId="{2EB10971-A7A0-4F60-8D4A-4B8950F4D157}"/>
          </ac:picMkLst>
        </pc:picChg>
        <pc:picChg chg="mod">
          <ac:chgData name="de-Jesus-Oliveira Victor-Adriel" userId="a708fc36-3c1b-42ab-b5e9-2e1fa3c6605e" providerId="ADAL" clId="{24F3400C-7887-40AE-A800-2C7E53CB4938}" dt="2023-06-04T15:59:52.296" v="4" actId="962"/>
          <ac:picMkLst>
            <pc:docMk/>
            <pc:sldMk cId="1717017816" sldId="266"/>
            <ac:picMk id="5" creationId="{54F8D709-597E-A9E2-C4CD-741636268425}"/>
          </ac:picMkLst>
        </pc:picChg>
      </pc:sldChg>
      <pc:sldChg chg="modSp mod">
        <pc:chgData name="de-Jesus-Oliveira Victor-Adriel" userId="a708fc36-3c1b-42ab-b5e9-2e1fa3c6605e" providerId="ADAL" clId="{24F3400C-7887-40AE-A800-2C7E53CB4938}" dt="2023-06-05T15:36:34.327" v="931" actId="33553"/>
        <pc:sldMkLst>
          <pc:docMk/>
          <pc:sldMk cId="171183961" sldId="267"/>
        </pc:sldMkLst>
        <pc:spChg chg="mod">
          <ac:chgData name="de-Jesus-Oliveira Victor-Adriel" userId="a708fc36-3c1b-42ab-b5e9-2e1fa3c6605e" providerId="ADAL" clId="{24F3400C-7887-40AE-A800-2C7E53CB4938}" dt="2023-06-05T15:36:34.327" v="931" actId="33553"/>
          <ac:spMkLst>
            <pc:docMk/>
            <pc:sldMk cId="171183961" sldId="267"/>
            <ac:spMk id="3" creationId="{0BC1CF79-409D-6F06-B294-7B5402711524}"/>
          </ac:spMkLst>
        </pc:spChg>
      </pc:sldChg>
      <pc:sldChg chg="addSp delSp modSp mod">
        <pc:chgData name="de-Jesus-Oliveira Victor-Adriel" userId="a708fc36-3c1b-42ab-b5e9-2e1fa3c6605e" providerId="ADAL" clId="{24F3400C-7887-40AE-A800-2C7E53CB4938}" dt="2023-06-05T15:36:07.516" v="927" actId="33553"/>
        <pc:sldMkLst>
          <pc:docMk/>
          <pc:sldMk cId="3413901204" sldId="270"/>
        </pc:sldMkLst>
        <pc:spChg chg="mod">
          <ac:chgData name="de-Jesus-Oliveira Victor-Adriel" userId="a708fc36-3c1b-42ab-b5e9-2e1fa3c6605e" providerId="ADAL" clId="{24F3400C-7887-40AE-A800-2C7E53CB4938}" dt="2023-06-04T16:09:11.861" v="7"/>
          <ac:spMkLst>
            <pc:docMk/>
            <pc:sldMk cId="3413901204" sldId="270"/>
            <ac:spMk id="4" creationId="{A409249C-1165-085F-33A0-1C682D01766E}"/>
          </ac:spMkLst>
        </pc:spChg>
        <pc:spChg chg="add mod ord">
          <ac:chgData name="de-Jesus-Oliveira Victor-Adriel" userId="a708fc36-3c1b-42ab-b5e9-2e1fa3c6605e" providerId="ADAL" clId="{24F3400C-7887-40AE-A800-2C7E53CB4938}" dt="2023-06-05T15:17:15.284" v="284" actId="166"/>
          <ac:spMkLst>
            <pc:docMk/>
            <pc:sldMk cId="3413901204" sldId="270"/>
            <ac:spMk id="4" creationId="{EFE72DF5-5D72-5025-C604-4780B40A63DE}"/>
          </ac:spMkLst>
        </pc:spChg>
        <pc:spChg chg="mod">
          <ac:chgData name="de-Jesus-Oliveira Victor-Adriel" userId="a708fc36-3c1b-42ab-b5e9-2e1fa3c6605e" providerId="ADAL" clId="{24F3400C-7887-40AE-A800-2C7E53CB4938}" dt="2023-06-04T16:09:11.861" v="7"/>
          <ac:spMkLst>
            <pc:docMk/>
            <pc:sldMk cId="3413901204" sldId="270"/>
            <ac:spMk id="5" creationId="{76FBFBF2-5131-7277-13E4-B7E2CAEC67B6}"/>
          </ac:spMkLst>
        </pc:spChg>
        <pc:spChg chg="add mod ord">
          <ac:chgData name="de-Jesus-Oliveira Victor-Adriel" userId="a708fc36-3c1b-42ab-b5e9-2e1fa3c6605e" providerId="ADAL" clId="{24F3400C-7887-40AE-A800-2C7E53CB4938}" dt="2023-06-05T15:17:16.810" v="285" actId="166"/>
          <ac:spMkLst>
            <pc:docMk/>
            <pc:sldMk cId="3413901204" sldId="270"/>
            <ac:spMk id="5" creationId="{8D03AC26-E6B8-1B3C-A13E-3C34DD645BEA}"/>
          </ac:spMkLst>
        </pc:spChg>
        <pc:spChg chg="mod">
          <ac:chgData name="de-Jesus-Oliveira Victor-Adriel" userId="a708fc36-3c1b-42ab-b5e9-2e1fa3c6605e" providerId="ADAL" clId="{24F3400C-7887-40AE-A800-2C7E53CB4938}" dt="2023-06-04T16:09:11.861" v="7"/>
          <ac:spMkLst>
            <pc:docMk/>
            <pc:sldMk cId="3413901204" sldId="270"/>
            <ac:spMk id="6" creationId="{33BB0E98-493C-6B03-014B-0F8B773939A1}"/>
          </ac:spMkLst>
        </pc:spChg>
        <pc:spChg chg="add mod ord">
          <ac:chgData name="de-Jesus-Oliveira Victor-Adriel" userId="a708fc36-3c1b-42ab-b5e9-2e1fa3c6605e" providerId="ADAL" clId="{24F3400C-7887-40AE-A800-2C7E53CB4938}" dt="2023-06-05T15:17:18.118" v="286" actId="166"/>
          <ac:spMkLst>
            <pc:docMk/>
            <pc:sldMk cId="3413901204" sldId="270"/>
            <ac:spMk id="6" creationId="{49527DFA-A1DA-4EEC-AC60-73371AF15EC7}"/>
          </ac:spMkLst>
        </pc:spChg>
        <pc:spChg chg="mod">
          <ac:chgData name="de-Jesus-Oliveira Victor-Adriel" userId="a708fc36-3c1b-42ab-b5e9-2e1fa3c6605e" providerId="ADAL" clId="{24F3400C-7887-40AE-A800-2C7E53CB4938}" dt="2023-06-04T16:09:11.861" v="7"/>
          <ac:spMkLst>
            <pc:docMk/>
            <pc:sldMk cId="3413901204" sldId="270"/>
            <ac:spMk id="7" creationId="{9AF67E58-A06C-6294-783A-641720E0AB56}"/>
          </ac:spMkLst>
        </pc:spChg>
        <pc:spChg chg="add mod ord">
          <ac:chgData name="de-Jesus-Oliveira Victor-Adriel" userId="a708fc36-3c1b-42ab-b5e9-2e1fa3c6605e" providerId="ADAL" clId="{24F3400C-7887-40AE-A800-2C7E53CB4938}" dt="2023-06-05T15:17:19.901" v="287" actId="166"/>
          <ac:spMkLst>
            <pc:docMk/>
            <pc:sldMk cId="3413901204" sldId="270"/>
            <ac:spMk id="7" creationId="{A8335C04-B769-DE17-485F-066BC5BC04CF}"/>
          </ac:spMkLst>
        </pc:spChg>
        <pc:spChg chg="mod">
          <ac:chgData name="de-Jesus-Oliveira Victor-Adriel" userId="a708fc36-3c1b-42ab-b5e9-2e1fa3c6605e" providerId="ADAL" clId="{24F3400C-7887-40AE-A800-2C7E53CB4938}" dt="2023-06-04T16:09:11.861" v="7"/>
          <ac:spMkLst>
            <pc:docMk/>
            <pc:sldMk cId="3413901204" sldId="270"/>
            <ac:spMk id="8" creationId="{20C7A586-E4F4-4AF8-2B25-CF98F485FA80}"/>
          </ac:spMkLst>
        </pc:spChg>
        <pc:spChg chg="add mod ord">
          <ac:chgData name="de-Jesus-Oliveira Victor-Adriel" userId="a708fc36-3c1b-42ab-b5e9-2e1fa3c6605e" providerId="ADAL" clId="{24F3400C-7887-40AE-A800-2C7E53CB4938}" dt="2023-06-05T15:17:21.622" v="288" actId="166"/>
          <ac:spMkLst>
            <pc:docMk/>
            <pc:sldMk cId="3413901204" sldId="270"/>
            <ac:spMk id="8" creationId="{905CFC2B-8C1B-8966-C20C-977B60596338}"/>
          </ac:spMkLst>
        </pc:spChg>
        <pc:spChg chg="add mod ord">
          <ac:chgData name="de-Jesus-Oliveira Victor-Adriel" userId="a708fc36-3c1b-42ab-b5e9-2e1fa3c6605e" providerId="ADAL" clId="{24F3400C-7887-40AE-A800-2C7E53CB4938}" dt="2023-06-05T15:17:23.347" v="289" actId="166"/>
          <ac:spMkLst>
            <pc:docMk/>
            <pc:sldMk cId="3413901204" sldId="270"/>
            <ac:spMk id="9" creationId="{D52B7D59-711B-ACD9-ED9C-2823A3A11447}"/>
          </ac:spMkLst>
        </pc:spChg>
        <pc:spChg chg="mod">
          <ac:chgData name="de-Jesus-Oliveira Victor-Adriel" userId="a708fc36-3c1b-42ab-b5e9-2e1fa3c6605e" providerId="ADAL" clId="{24F3400C-7887-40AE-A800-2C7E53CB4938}" dt="2023-06-04T16:09:11.861" v="7"/>
          <ac:spMkLst>
            <pc:docMk/>
            <pc:sldMk cId="3413901204" sldId="270"/>
            <ac:spMk id="9" creationId="{F9D2A7A8-099C-7395-D8E3-180756294A83}"/>
          </ac:spMkLst>
        </pc:spChg>
        <pc:spChg chg="add mod ord">
          <ac:chgData name="de-Jesus-Oliveira Victor-Adriel" userId="a708fc36-3c1b-42ab-b5e9-2e1fa3c6605e" providerId="ADAL" clId="{24F3400C-7887-40AE-A800-2C7E53CB4938}" dt="2023-06-05T15:36:07.516" v="927" actId="33553"/>
          <ac:spMkLst>
            <pc:docMk/>
            <pc:sldMk cId="3413901204" sldId="270"/>
            <ac:spMk id="10" creationId="{77DCCF84-F500-D5D4-597F-55B99A893E0E}"/>
          </ac:spMkLst>
        </pc:spChg>
        <pc:spChg chg="mod">
          <ac:chgData name="de-Jesus-Oliveira Victor-Adriel" userId="a708fc36-3c1b-42ab-b5e9-2e1fa3c6605e" providerId="ADAL" clId="{24F3400C-7887-40AE-A800-2C7E53CB4938}" dt="2023-06-04T16:09:11.861" v="7"/>
          <ac:spMkLst>
            <pc:docMk/>
            <pc:sldMk cId="3413901204" sldId="270"/>
            <ac:spMk id="10" creationId="{E7230FAA-927F-C7EC-1170-D810FF2F464C}"/>
          </ac:spMkLst>
        </pc:spChg>
        <pc:spChg chg="add mod ord">
          <ac:chgData name="de-Jesus-Oliveira Victor-Adriel" userId="a708fc36-3c1b-42ab-b5e9-2e1fa3c6605e" providerId="ADAL" clId="{24F3400C-7887-40AE-A800-2C7E53CB4938}" dt="2023-06-05T15:17:28.228" v="291" actId="166"/>
          <ac:spMkLst>
            <pc:docMk/>
            <pc:sldMk cId="3413901204" sldId="270"/>
            <ac:spMk id="11" creationId="{4B3AB2DC-77C6-BC94-07B8-471579C6E268}"/>
          </ac:spMkLst>
        </pc:spChg>
        <pc:spChg chg="mod">
          <ac:chgData name="de-Jesus-Oliveira Victor-Adriel" userId="a708fc36-3c1b-42ab-b5e9-2e1fa3c6605e" providerId="ADAL" clId="{24F3400C-7887-40AE-A800-2C7E53CB4938}" dt="2023-06-04T16:09:11.861" v="7"/>
          <ac:spMkLst>
            <pc:docMk/>
            <pc:sldMk cId="3413901204" sldId="270"/>
            <ac:spMk id="11" creationId="{DD307EAF-8D9F-7F7F-7581-BB31DA23BA84}"/>
          </ac:spMkLst>
        </pc:spChg>
        <pc:spChg chg="add mod ord">
          <ac:chgData name="de-Jesus-Oliveira Victor-Adriel" userId="a708fc36-3c1b-42ab-b5e9-2e1fa3c6605e" providerId="ADAL" clId="{24F3400C-7887-40AE-A800-2C7E53CB4938}" dt="2023-06-05T15:17:29.361" v="292" actId="166"/>
          <ac:spMkLst>
            <pc:docMk/>
            <pc:sldMk cId="3413901204" sldId="270"/>
            <ac:spMk id="12" creationId="{59F1C570-4A57-68AD-2E09-B2F03D60A9AA}"/>
          </ac:spMkLst>
        </pc:spChg>
        <pc:spChg chg="mod">
          <ac:chgData name="de-Jesus-Oliveira Victor-Adriel" userId="a708fc36-3c1b-42ab-b5e9-2e1fa3c6605e" providerId="ADAL" clId="{24F3400C-7887-40AE-A800-2C7E53CB4938}" dt="2023-06-04T16:09:11.861" v="7"/>
          <ac:spMkLst>
            <pc:docMk/>
            <pc:sldMk cId="3413901204" sldId="270"/>
            <ac:spMk id="12" creationId="{67F91488-6D63-10AA-0B5D-6EFAD20C31A5}"/>
          </ac:spMkLst>
        </pc:spChg>
        <pc:spChg chg="add mod ord">
          <ac:chgData name="de-Jesus-Oliveira Victor-Adriel" userId="a708fc36-3c1b-42ab-b5e9-2e1fa3c6605e" providerId="ADAL" clId="{24F3400C-7887-40AE-A800-2C7E53CB4938}" dt="2023-06-05T15:17:32.508" v="294" actId="166"/>
          <ac:spMkLst>
            <pc:docMk/>
            <pc:sldMk cId="3413901204" sldId="270"/>
            <ac:spMk id="13" creationId="{97C2F984-B933-7846-6FA8-95A6225FFBC2}"/>
          </ac:spMkLst>
        </pc:spChg>
        <pc:spChg chg="mod">
          <ac:chgData name="de-Jesus-Oliveira Victor-Adriel" userId="a708fc36-3c1b-42ab-b5e9-2e1fa3c6605e" providerId="ADAL" clId="{24F3400C-7887-40AE-A800-2C7E53CB4938}" dt="2023-06-04T16:09:11.861" v="7"/>
          <ac:spMkLst>
            <pc:docMk/>
            <pc:sldMk cId="3413901204" sldId="270"/>
            <ac:spMk id="13" creationId="{CFEF200D-C3B4-517C-CD8C-7FD9EE2388F6}"/>
          </ac:spMkLst>
        </pc:spChg>
        <pc:spChg chg="mod">
          <ac:chgData name="de-Jesus-Oliveira Victor-Adriel" userId="a708fc36-3c1b-42ab-b5e9-2e1fa3c6605e" providerId="ADAL" clId="{24F3400C-7887-40AE-A800-2C7E53CB4938}" dt="2023-06-04T16:09:11.861" v="7"/>
          <ac:spMkLst>
            <pc:docMk/>
            <pc:sldMk cId="3413901204" sldId="270"/>
            <ac:spMk id="14" creationId="{5CEB3A85-3E3F-5E7C-4E7E-51A6330CE2D3}"/>
          </ac:spMkLst>
        </pc:spChg>
        <pc:spChg chg="add mod ord">
          <ac:chgData name="de-Jesus-Oliveira Victor-Adriel" userId="a708fc36-3c1b-42ab-b5e9-2e1fa3c6605e" providerId="ADAL" clId="{24F3400C-7887-40AE-A800-2C7E53CB4938}" dt="2023-06-05T15:17:30.964" v="293" actId="166"/>
          <ac:spMkLst>
            <pc:docMk/>
            <pc:sldMk cId="3413901204" sldId="270"/>
            <ac:spMk id="14" creationId="{CA7881C0-E446-7468-CA4D-935E2C7D9A05}"/>
          </ac:spMkLst>
        </pc:spChg>
        <pc:spChg chg="add mod ord">
          <ac:chgData name="de-Jesus-Oliveira Victor-Adriel" userId="a708fc36-3c1b-42ab-b5e9-2e1fa3c6605e" providerId="ADAL" clId="{24F3400C-7887-40AE-A800-2C7E53CB4938}" dt="2023-06-05T15:32:54.964" v="855" actId="14100"/>
          <ac:spMkLst>
            <pc:docMk/>
            <pc:sldMk cId="3413901204" sldId="270"/>
            <ac:spMk id="15" creationId="{30C080A7-5CC3-A9AD-84C8-1D530A3EBBCE}"/>
          </ac:spMkLst>
        </pc:spChg>
        <pc:spChg chg="mod">
          <ac:chgData name="de-Jesus-Oliveira Victor-Adriel" userId="a708fc36-3c1b-42ab-b5e9-2e1fa3c6605e" providerId="ADAL" clId="{24F3400C-7887-40AE-A800-2C7E53CB4938}" dt="2023-06-04T16:09:11.861" v="7"/>
          <ac:spMkLst>
            <pc:docMk/>
            <pc:sldMk cId="3413901204" sldId="270"/>
            <ac:spMk id="15" creationId="{94A8AAFC-3B9C-0BBB-7F62-1FADAABBE528}"/>
          </ac:spMkLst>
        </pc:spChg>
        <pc:spChg chg="add del mod">
          <ac:chgData name="de-Jesus-Oliveira Victor-Adriel" userId="a708fc36-3c1b-42ab-b5e9-2e1fa3c6605e" providerId="ADAL" clId="{24F3400C-7887-40AE-A800-2C7E53CB4938}" dt="2023-06-04T16:10:03.681" v="8"/>
          <ac:spMkLst>
            <pc:docMk/>
            <pc:sldMk cId="3413901204" sldId="270"/>
            <ac:spMk id="16" creationId="{4F38B3FC-9C7F-7D60-BDDC-832158C55CD2}"/>
          </ac:spMkLst>
        </pc:spChg>
        <pc:spChg chg="add del mod">
          <ac:chgData name="de-Jesus-Oliveira Victor-Adriel" userId="a708fc36-3c1b-42ab-b5e9-2e1fa3c6605e" providerId="ADAL" clId="{24F3400C-7887-40AE-A800-2C7E53CB4938}" dt="2023-06-04T16:10:03.681" v="8"/>
          <ac:spMkLst>
            <pc:docMk/>
            <pc:sldMk cId="3413901204" sldId="270"/>
            <ac:spMk id="17" creationId="{3FA0E3DE-DEE7-6415-E29C-F3E1366AAEAA}"/>
          </ac:spMkLst>
        </pc:spChg>
        <pc:spChg chg="add del mod">
          <ac:chgData name="de-Jesus-Oliveira Victor-Adriel" userId="a708fc36-3c1b-42ab-b5e9-2e1fa3c6605e" providerId="ADAL" clId="{24F3400C-7887-40AE-A800-2C7E53CB4938}" dt="2023-06-04T16:10:03.681" v="8"/>
          <ac:spMkLst>
            <pc:docMk/>
            <pc:sldMk cId="3413901204" sldId="270"/>
            <ac:spMk id="18" creationId="{4A76BBA7-6ED6-91AB-A54E-7A6919FB055C}"/>
          </ac:spMkLst>
        </pc:spChg>
        <pc:spChg chg="add del mod">
          <ac:chgData name="de-Jesus-Oliveira Victor-Adriel" userId="a708fc36-3c1b-42ab-b5e9-2e1fa3c6605e" providerId="ADAL" clId="{24F3400C-7887-40AE-A800-2C7E53CB4938}" dt="2023-06-04T16:10:03.681" v="8"/>
          <ac:spMkLst>
            <pc:docMk/>
            <pc:sldMk cId="3413901204" sldId="270"/>
            <ac:spMk id="19" creationId="{31756725-1930-4E94-F963-E3EDC38D9362}"/>
          </ac:spMkLst>
        </pc:spChg>
        <pc:spChg chg="add del mod">
          <ac:chgData name="de-Jesus-Oliveira Victor-Adriel" userId="a708fc36-3c1b-42ab-b5e9-2e1fa3c6605e" providerId="ADAL" clId="{24F3400C-7887-40AE-A800-2C7E53CB4938}" dt="2023-06-04T16:10:03.681" v="8"/>
          <ac:spMkLst>
            <pc:docMk/>
            <pc:sldMk cId="3413901204" sldId="270"/>
            <ac:spMk id="20" creationId="{167486A2-A9FA-71C1-2C56-7728F391EF74}"/>
          </ac:spMkLst>
        </pc:spChg>
        <pc:spChg chg="add del mod">
          <ac:chgData name="de-Jesus-Oliveira Victor-Adriel" userId="a708fc36-3c1b-42ab-b5e9-2e1fa3c6605e" providerId="ADAL" clId="{24F3400C-7887-40AE-A800-2C7E53CB4938}" dt="2023-06-04T16:10:03.681" v="8"/>
          <ac:spMkLst>
            <pc:docMk/>
            <pc:sldMk cId="3413901204" sldId="270"/>
            <ac:spMk id="21" creationId="{D7F54D35-D4F7-B03A-9142-3BF414596E88}"/>
          </ac:spMkLst>
        </pc:spChg>
        <pc:spChg chg="add del mod">
          <ac:chgData name="de-Jesus-Oliveira Victor-Adriel" userId="a708fc36-3c1b-42ab-b5e9-2e1fa3c6605e" providerId="ADAL" clId="{24F3400C-7887-40AE-A800-2C7E53CB4938}" dt="2023-06-04T16:10:03.681" v="8"/>
          <ac:spMkLst>
            <pc:docMk/>
            <pc:sldMk cId="3413901204" sldId="270"/>
            <ac:spMk id="22" creationId="{CCA938FC-D625-9E88-A2AF-6CF935C872AB}"/>
          </ac:spMkLst>
        </pc:spChg>
        <pc:spChg chg="add del mod">
          <ac:chgData name="de-Jesus-Oliveira Victor-Adriel" userId="a708fc36-3c1b-42ab-b5e9-2e1fa3c6605e" providerId="ADAL" clId="{24F3400C-7887-40AE-A800-2C7E53CB4938}" dt="2023-06-04T16:10:03.681" v="8"/>
          <ac:spMkLst>
            <pc:docMk/>
            <pc:sldMk cId="3413901204" sldId="270"/>
            <ac:spMk id="23" creationId="{12DA09A6-FA03-23C5-2358-477F6ED31D7E}"/>
          </ac:spMkLst>
        </pc:spChg>
        <pc:spChg chg="add del mod">
          <ac:chgData name="de-Jesus-Oliveira Victor-Adriel" userId="a708fc36-3c1b-42ab-b5e9-2e1fa3c6605e" providerId="ADAL" clId="{24F3400C-7887-40AE-A800-2C7E53CB4938}" dt="2023-06-04T16:10:03.681" v="8"/>
          <ac:spMkLst>
            <pc:docMk/>
            <pc:sldMk cId="3413901204" sldId="270"/>
            <ac:spMk id="24" creationId="{3409CE04-ADA5-2194-9271-73380B2A8494}"/>
          </ac:spMkLst>
        </pc:spChg>
        <pc:spChg chg="add del mod">
          <ac:chgData name="de-Jesus-Oliveira Victor-Adriel" userId="a708fc36-3c1b-42ab-b5e9-2e1fa3c6605e" providerId="ADAL" clId="{24F3400C-7887-40AE-A800-2C7E53CB4938}" dt="2023-06-04T16:10:03.681" v="8"/>
          <ac:spMkLst>
            <pc:docMk/>
            <pc:sldMk cId="3413901204" sldId="270"/>
            <ac:spMk id="25" creationId="{363B90D0-1CE3-8F27-D049-B70704A6FA4C}"/>
          </ac:spMkLst>
        </pc:spChg>
        <pc:spChg chg="add del mod">
          <ac:chgData name="de-Jesus-Oliveira Victor-Adriel" userId="a708fc36-3c1b-42ab-b5e9-2e1fa3c6605e" providerId="ADAL" clId="{24F3400C-7887-40AE-A800-2C7E53CB4938}" dt="2023-06-04T16:10:03.681" v="8"/>
          <ac:spMkLst>
            <pc:docMk/>
            <pc:sldMk cId="3413901204" sldId="270"/>
            <ac:spMk id="26" creationId="{03028E4C-D2F4-8216-0CA7-3A0FF523FBFB}"/>
          </ac:spMkLst>
        </pc:spChg>
        <pc:spChg chg="add del mod">
          <ac:chgData name="de-Jesus-Oliveira Victor-Adriel" userId="a708fc36-3c1b-42ab-b5e9-2e1fa3c6605e" providerId="ADAL" clId="{24F3400C-7887-40AE-A800-2C7E53CB4938}" dt="2023-06-04T16:10:03.681" v="8"/>
          <ac:spMkLst>
            <pc:docMk/>
            <pc:sldMk cId="3413901204" sldId="270"/>
            <ac:spMk id="27" creationId="{389FB5E8-CCBF-1774-447B-60B079B26067}"/>
          </ac:spMkLst>
        </pc:spChg>
        <pc:spChg chg="add del mod">
          <ac:chgData name="de-Jesus-Oliveira Victor-Adriel" userId="a708fc36-3c1b-42ab-b5e9-2e1fa3c6605e" providerId="ADAL" clId="{24F3400C-7887-40AE-A800-2C7E53CB4938}" dt="2023-06-04T16:10:03.681" v="8"/>
          <ac:spMkLst>
            <pc:docMk/>
            <pc:sldMk cId="3413901204" sldId="270"/>
            <ac:spMk id="28" creationId="{D9C80F8F-9649-5FD9-1E03-0FD66A0505E1}"/>
          </ac:spMkLst>
        </pc:spChg>
        <pc:spChg chg="mod">
          <ac:chgData name="de-Jesus-Oliveira Victor-Adriel" userId="a708fc36-3c1b-42ab-b5e9-2e1fa3c6605e" providerId="ADAL" clId="{24F3400C-7887-40AE-A800-2C7E53CB4938}" dt="2023-06-04T16:10:55.849" v="16"/>
          <ac:spMkLst>
            <pc:docMk/>
            <pc:sldMk cId="3413901204" sldId="270"/>
            <ac:spMk id="32" creationId="{72F814B0-41EF-D4F8-DEC1-698D35E990C6}"/>
          </ac:spMkLst>
        </pc:spChg>
        <pc:spChg chg="mod">
          <ac:chgData name="de-Jesus-Oliveira Victor-Adriel" userId="a708fc36-3c1b-42ab-b5e9-2e1fa3c6605e" providerId="ADAL" clId="{24F3400C-7887-40AE-A800-2C7E53CB4938}" dt="2023-06-04T16:10:55.849" v="16"/>
          <ac:spMkLst>
            <pc:docMk/>
            <pc:sldMk cId="3413901204" sldId="270"/>
            <ac:spMk id="33" creationId="{114080CD-993A-A4F7-EC0A-27F743597A39}"/>
          </ac:spMkLst>
        </pc:spChg>
        <pc:spChg chg="mod">
          <ac:chgData name="de-Jesus-Oliveira Victor-Adriel" userId="a708fc36-3c1b-42ab-b5e9-2e1fa3c6605e" providerId="ADAL" clId="{24F3400C-7887-40AE-A800-2C7E53CB4938}" dt="2023-06-04T16:10:55.849" v="16"/>
          <ac:spMkLst>
            <pc:docMk/>
            <pc:sldMk cId="3413901204" sldId="270"/>
            <ac:spMk id="34" creationId="{BA5DD4D0-2752-F8B9-BC06-A40DF59DB47C}"/>
          </ac:spMkLst>
        </pc:spChg>
        <pc:spChg chg="mod">
          <ac:chgData name="de-Jesus-Oliveira Victor-Adriel" userId="a708fc36-3c1b-42ab-b5e9-2e1fa3c6605e" providerId="ADAL" clId="{24F3400C-7887-40AE-A800-2C7E53CB4938}" dt="2023-06-04T16:10:55.849" v="16"/>
          <ac:spMkLst>
            <pc:docMk/>
            <pc:sldMk cId="3413901204" sldId="270"/>
            <ac:spMk id="35" creationId="{9B59C719-2C01-E0AE-5DF2-397D7B3A3546}"/>
          </ac:spMkLst>
        </pc:spChg>
        <pc:spChg chg="mod">
          <ac:chgData name="de-Jesus-Oliveira Victor-Adriel" userId="a708fc36-3c1b-42ab-b5e9-2e1fa3c6605e" providerId="ADAL" clId="{24F3400C-7887-40AE-A800-2C7E53CB4938}" dt="2023-06-04T16:10:55.849" v="16"/>
          <ac:spMkLst>
            <pc:docMk/>
            <pc:sldMk cId="3413901204" sldId="270"/>
            <ac:spMk id="36" creationId="{752B5D01-61A1-12E1-E35B-D5B816D483B7}"/>
          </ac:spMkLst>
        </pc:spChg>
        <pc:spChg chg="mod">
          <ac:chgData name="de-Jesus-Oliveira Victor-Adriel" userId="a708fc36-3c1b-42ab-b5e9-2e1fa3c6605e" providerId="ADAL" clId="{24F3400C-7887-40AE-A800-2C7E53CB4938}" dt="2023-06-04T16:10:55.849" v="16"/>
          <ac:spMkLst>
            <pc:docMk/>
            <pc:sldMk cId="3413901204" sldId="270"/>
            <ac:spMk id="37" creationId="{F7E8CC82-8EB6-DA95-4EDE-F296CC881559}"/>
          </ac:spMkLst>
        </pc:spChg>
        <pc:spChg chg="mod">
          <ac:chgData name="de-Jesus-Oliveira Victor-Adriel" userId="a708fc36-3c1b-42ab-b5e9-2e1fa3c6605e" providerId="ADAL" clId="{24F3400C-7887-40AE-A800-2C7E53CB4938}" dt="2023-06-04T16:10:55.849" v="16"/>
          <ac:spMkLst>
            <pc:docMk/>
            <pc:sldMk cId="3413901204" sldId="270"/>
            <ac:spMk id="38" creationId="{E552C011-25B1-4ADC-1F3D-F3AC0AC27AEC}"/>
          </ac:spMkLst>
        </pc:spChg>
        <pc:spChg chg="mod">
          <ac:chgData name="de-Jesus-Oliveira Victor-Adriel" userId="a708fc36-3c1b-42ab-b5e9-2e1fa3c6605e" providerId="ADAL" clId="{24F3400C-7887-40AE-A800-2C7E53CB4938}" dt="2023-06-04T16:10:55.849" v="16"/>
          <ac:spMkLst>
            <pc:docMk/>
            <pc:sldMk cId="3413901204" sldId="270"/>
            <ac:spMk id="39" creationId="{D454A9BB-EEE4-4E45-98D3-2AC73A952AF3}"/>
          </ac:spMkLst>
        </pc:spChg>
        <pc:spChg chg="mod">
          <ac:chgData name="de-Jesus-Oliveira Victor-Adriel" userId="a708fc36-3c1b-42ab-b5e9-2e1fa3c6605e" providerId="ADAL" clId="{24F3400C-7887-40AE-A800-2C7E53CB4938}" dt="2023-06-04T16:10:55.849" v="16"/>
          <ac:spMkLst>
            <pc:docMk/>
            <pc:sldMk cId="3413901204" sldId="270"/>
            <ac:spMk id="40" creationId="{5ACE190B-8F09-6B81-DC19-CBC36D8B9867}"/>
          </ac:spMkLst>
        </pc:spChg>
        <pc:spChg chg="mod">
          <ac:chgData name="de-Jesus-Oliveira Victor-Adriel" userId="a708fc36-3c1b-42ab-b5e9-2e1fa3c6605e" providerId="ADAL" clId="{24F3400C-7887-40AE-A800-2C7E53CB4938}" dt="2023-06-04T16:10:55.849" v="16"/>
          <ac:spMkLst>
            <pc:docMk/>
            <pc:sldMk cId="3413901204" sldId="270"/>
            <ac:spMk id="41" creationId="{7E07EB23-DB7B-5791-7954-684E828DE947}"/>
          </ac:spMkLst>
        </pc:spChg>
        <pc:spChg chg="mod">
          <ac:chgData name="de-Jesus-Oliveira Victor-Adriel" userId="a708fc36-3c1b-42ab-b5e9-2e1fa3c6605e" providerId="ADAL" clId="{24F3400C-7887-40AE-A800-2C7E53CB4938}" dt="2023-06-04T16:10:55.849" v="16"/>
          <ac:spMkLst>
            <pc:docMk/>
            <pc:sldMk cId="3413901204" sldId="270"/>
            <ac:spMk id="42" creationId="{5A9B23DF-867F-3C6A-D6D4-54E6A5C0CC85}"/>
          </ac:spMkLst>
        </pc:spChg>
        <pc:spChg chg="mod">
          <ac:chgData name="de-Jesus-Oliveira Victor-Adriel" userId="a708fc36-3c1b-42ab-b5e9-2e1fa3c6605e" providerId="ADAL" clId="{24F3400C-7887-40AE-A800-2C7E53CB4938}" dt="2023-06-04T16:10:55.849" v="16"/>
          <ac:spMkLst>
            <pc:docMk/>
            <pc:sldMk cId="3413901204" sldId="270"/>
            <ac:spMk id="43" creationId="{9F5801FD-41BC-50EE-E30A-3F6185937995}"/>
          </ac:spMkLst>
        </pc:spChg>
        <pc:spChg chg="add del mod">
          <ac:chgData name="de-Jesus-Oliveira Victor-Adriel" userId="a708fc36-3c1b-42ab-b5e9-2e1fa3c6605e" providerId="ADAL" clId="{24F3400C-7887-40AE-A800-2C7E53CB4938}" dt="2023-06-04T16:11:32.604" v="29" actId="478"/>
          <ac:spMkLst>
            <pc:docMk/>
            <pc:sldMk cId="3413901204" sldId="270"/>
            <ac:spMk id="44" creationId="{A28BA2A7-90B0-98F2-39C5-1B11A8F453D8}"/>
          </ac:spMkLst>
        </pc:spChg>
        <pc:spChg chg="add del mod">
          <ac:chgData name="de-Jesus-Oliveira Victor-Adriel" userId="a708fc36-3c1b-42ab-b5e9-2e1fa3c6605e" providerId="ADAL" clId="{24F3400C-7887-40AE-A800-2C7E53CB4938}" dt="2023-06-04T16:11:32.604" v="29" actId="478"/>
          <ac:spMkLst>
            <pc:docMk/>
            <pc:sldMk cId="3413901204" sldId="270"/>
            <ac:spMk id="45" creationId="{3C025CE7-B143-9031-236E-19F10CB01DB4}"/>
          </ac:spMkLst>
        </pc:spChg>
        <pc:spChg chg="add del mod">
          <ac:chgData name="de-Jesus-Oliveira Victor-Adriel" userId="a708fc36-3c1b-42ab-b5e9-2e1fa3c6605e" providerId="ADAL" clId="{24F3400C-7887-40AE-A800-2C7E53CB4938}" dt="2023-06-04T16:11:32.604" v="29" actId="478"/>
          <ac:spMkLst>
            <pc:docMk/>
            <pc:sldMk cId="3413901204" sldId="270"/>
            <ac:spMk id="46" creationId="{8EF3811F-7165-35AE-9537-4520C716CFE0}"/>
          </ac:spMkLst>
        </pc:spChg>
        <pc:spChg chg="add del mod">
          <ac:chgData name="de-Jesus-Oliveira Victor-Adriel" userId="a708fc36-3c1b-42ab-b5e9-2e1fa3c6605e" providerId="ADAL" clId="{24F3400C-7887-40AE-A800-2C7E53CB4938}" dt="2023-06-04T16:11:32.604" v="29" actId="478"/>
          <ac:spMkLst>
            <pc:docMk/>
            <pc:sldMk cId="3413901204" sldId="270"/>
            <ac:spMk id="47" creationId="{1B5736B4-9087-A302-EE1B-150675A4763F}"/>
          </ac:spMkLst>
        </pc:spChg>
        <pc:spChg chg="add del mod">
          <ac:chgData name="de-Jesus-Oliveira Victor-Adriel" userId="a708fc36-3c1b-42ab-b5e9-2e1fa3c6605e" providerId="ADAL" clId="{24F3400C-7887-40AE-A800-2C7E53CB4938}" dt="2023-06-04T16:11:32.604" v="29" actId="478"/>
          <ac:spMkLst>
            <pc:docMk/>
            <pc:sldMk cId="3413901204" sldId="270"/>
            <ac:spMk id="48" creationId="{928B93DE-6A5A-06F7-9E01-C2110992DC05}"/>
          </ac:spMkLst>
        </pc:spChg>
        <pc:spChg chg="add del mod">
          <ac:chgData name="de-Jesus-Oliveira Victor-Adriel" userId="a708fc36-3c1b-42ab-b5e9-2e1fa3c6605e" providerId="ADAL" clId="{24F3400C-7887-40AE-A800-2C7E53CB4938}" dt="2023-06-04T16:11:32.604" v="29" actId="478"/>
          <ac:spMkLst>
            <pc:docMk/>
            <pc:sldMk cId="3413901204" sldId="270"/>
            <ac:spMk id="49" creationId="{F03F9864-3819-271D-5294-2F372EF9D704}"/>
          </ac:spMkLst>
        </pc:spChg>
        <pc:spChg chg="add del mod">
          <ac:chgData name="de-Jesus-Oliveira Victor-Adriel" userId="a708fc36-3c1b-42ab-b5e9-2e1fa3c6605e" providerId="ADAL" clId="{24F3400C-7887-40AE-A800-2C7E53CB4938}" dt="2023-06-04T16:11:32.604" v="29" actId="478"/>
          <ac:spMkLst>
            <pc:docMk/>
            <pc:sldMk cId="3413901204" sldId="270"/>
            <ac:spMk id="50" creationId="{EF971DBB-7710-350D-AEA8-CB5B6F6739AA}"/>
          </ac:spMkLst>
        </pc:spChg>
        <pc:spChg chg="add del mod">
          <ac:chgData name="de-Jesus-Oliveira Victor-Adriel" userId="a708fc36-3c1b-42ab-b5e9-2e1fa3c6605e" providerId="ADAL" clId="{24F3400C-7887-40AE-A800-2C7E53CB4938}" dt="2023-06-04T16:11:32.604" v="29" actId="478"/>
          <ac:spMkLst>
            <pc:docMk/>
            <pc:sldMk cId="3413901204" sldId="270"/>
            <ac:spMk id="51" creationId="{4E369973-6ED4-1E89-3E24-9EA018AF8F82}"/>
          </ac:spMkLst>
        </pc:spChg>
        <pc:spChg chg="add del mod">
          <ac:chgData name="de-Jesus-Oliveira Victor-Adriel" userId="a708fc36-3c1b-42ab-b5e9-2e1fa3c6605e" providerId="ADAL" clId="{24F3400C-7887-40AE-A800-2C7E53CB4938}" dt="2023-06-04T16:11:32.604" v="29" actId="478"/>
          <ac:spMkLst>
            <pc:docMk/>
            <pc:sldMk cId="3413901204" sldId="270"/>
            <ac:spMk id="52" creationId="{2D8213ED-F53E-BDE3-EC74-9D59BCD3C3EE}"/>
          </ac:spMkLst>
        </pc:spChg>
        <pc:spChg chg="add del mod">
          <ac:chgData name="de-Jesus-Oliveira Victor-Adriel" userId="a708fc36-3c1b-42ab-b5e9-2e1fa3c6605e" providerId="ADAL" clId="{24F3400C-7887-40AE-A800-2C7E53CB4938}" dt="2023-06-04T16:11:32.604" v="29" actId="478"/>
          <ac:spMkLst>
            <pc:docMk/>
            <pc:sldMk cId="3413901204" sldId="270"/>
            <ac:spMk id="53" creationId="{76020A17-129F-7415-2FD2-F767C36B6FF9}"/>
          </ac:spMkLst>
        </pc:spChg>
        <pc:spChg chg="add del mod">
          <ac:chgData name="de-Jesus-Oliveira Victor-Adriel" userId="a708fc36-3c1b-42ab-b5e9-2e1fa3c6605e" providerId="ADAL" clId="{24F3400C-7887-40AE-A800-2C7E53CB4938}" dt="2023-06-04T16:11:32.604" v="29" actId="478"/>
          <ac:spMkLst>
            <pc:docMk/>
            <pc:sldMk cId="3413901204" sldId="270"/>
            <ac:spMk id="54" creationId="{C01175F9-D986-A76A-D642-AF4E9E3ED7AF}"/>
          </ac:spMkLst>
        </pc:spChg>
        <pc:spChg chg="add del mod">
          <ac:chgData name="de-Jesus-Oliveira Victor-Adriel" userId="a708fc36-3c1b-42ab-b5e9-2e1fa3c6605e" providerId="ADAL" clId="{24F3400C-7887-40AE-A800-2C7E53CB4938}" dt="2023-06-04T16:11:32.604" v="29" actId="478"/>
          <ac:spMkLst>
            <pc:docMk/>
            <pc:sldMk cId="3413901204" sldId="270"/>
            <ac:spMk id="55" creationId="{E76DDBA3-5F86-2A98-96CD-FDF80342B486}"/>
          </ac:spMkLst>
        </pc:spChg>
        <pc:spChg chg="add del mod">
          <ac:chgData name="de-Jesus-Oliveira Victor-Adriel" userId="a708fc36-3c1b-42ab-b5e9-2e1fa3c6605e" providerId="ADAL" clId="{24F3400C-7887-40AE-A800-2C7E53CB4938}" dt="2023-06-04T16:11:32.604" v="29" actId="478"/>
          <ac:spMkLst>
            <pc:docMk/>
            <pc:sldMk cId="3413901204" sldId="270"/>
            <ac:spMk id="56" creationId="{A9306099-8B5A-97D6-5D22-E422EE044620}"/>
          </ac:spMkLst>
        </pc:spChg>
        <pc:spChg chg="add mod">
          <ac:chgData name="de-Jesus-Oliveira Victor-Adriel" userId="a708fc36-3c1b-42ab-b5e9-2e1fa3c6605e" providerId="ADAL" clId="{24F3400C-7887-40AE-A800-2C7E53CB4938}" dt="2023-06-05T15:35:38.759" v="924" actId="962"/>
          <ac:spMkLst>
            <pc:docMk/>
            <pc:sldMk cId="3413901204" sldId="270"/>
            <ac:spMk id="57" creationId="{3257B7F5-8A0F-1CF8-ADE6-81462D2CEFFC}"/>
          </ac:spMkLst>
        </pc:spChg>
        <pc:spChg chg="add mod">
          <ac:chgData name="de-Jesus-Oliveira Victor-Adriel" userId="a708fc36-3c1b-42ab-b5e9-2e1fa3c6605e" providerId="ADAL" clId="{24F3400C-7887-40AE-A800-2C7E53CB4938}" dt="2023-06-05T15:35:38.759" v="924" actId="962"/>
          <ac:spMkLst>
            <pc:docMk/>
            <pc:sldMk cId="3413901204" sldId="270"/>
            <ac:spMk id="58" creationId="{2AFD746C-4FE1-BCCE-5617-BC99334D2684}"/>
          </ac:spMkLst>
        </pc:spChg>
        <pc:spChg chg="add mod">
          <ac:chgData name="de-Jesus-Oliveira Victor-Adriel" userId="a708fc36-3c1b-42ab-b5e9-2e1fa3c6605e" providerId="ADAL" clId="{24F3400C-7887-40AE-A800-2C7E53CB4938}" dt="2023-06-05T15:35:38.759" v="924" actId="962"/>
          <ac:spMkLst>
            <pc:docMk/>
            <pc:sldMk cId="3413901204" sldId="270"/>
            <ac:spMk id="59" creationId="{6D945CEC-5ECD-A2AC-EF8D-11D63B47E87A}"/>
          </ac:spMkLst>
        </pc:spChg>
        <pc:spChg chg="add mod">
          <ac:chgData name="de-Jesus-Oliveira Victor-Adriel" userId="a708fc36-3c1b-42ab-b5e9-2e1fa3c6605e" providerId="ADAL" clId="{24F3400C-7887-40AE-A800-2C7E53CB4938}" dt="2023-06-05T15:35:38.759" v="924" actId="962"/>
          <ac:spMkLst>
            <pc:docMk/>
            <pc:sldMk cId="3413901204" sldId="270"/>
            <ac:spMk id="60" creationId="{0882756F-6D52-D421-CB16-03D1D30C1ADE}"/>
          </ac:spMkLst>
        </pc:spChg>
        <pc:spChg chg="add mod">
          <ac:chgData name="de-Jesus-Oliveira Victor-Adriel" userId="a708fc36-3c1b-42ab-b5e9-2e1fa3c6605e" providerId="ADAL" clId="{24F3400C-7887-40AE-A800-2C7E53CB4938}" dt="2023-06-05T15:35:38.759" v="924" actId="962"/>
          <ac:spMkLst>
            <pc:docMk/>
            <pc:sldMk cId="3413901204" sldId="270"/>
            <ac:spMk id="61" creationId="{5F27EA7F-4D7A-77B0-F9E1-314E9A782218}"/>
          </ac:spMkLst>
        </pc:spChg>
        <pc:spChg chg="add mod">
          <ac:chgData name="de-Jesus-Oliveira Victor-Adriel" userId="a708fc36-3c1b-42ab-b5e9-2e1fa3c6605e" providerId="ADAL" clId="{24F3400C-7887-40AE-A800-2C7E53CB4938}" dt="2023-06-05T15:35:38.759" v="924" actId="962"/>
          <ac:spMkLst>
            <pc:docMk/>
            <pc:sldMk cId="3413901204" sldId="270"/>
            <ac:spMk id="62" creationId="{17E0CAF4-0BD4-6BC4-5499-F063DD53CE36}"/>
          </ac:spMkLst>
        </pc:spChg>
        <pc:spChg chg="add mod">
          <ac:chgData name="de-Jesus-Oliveira Victor-Adriel" userId="a708fc36-3c1b-42ab-b5e9-2e1fa3c6605e" providerId="ADAL" clId="{24F3400C-7887-40AE-A800-2C7E53CB4938}" dt="2023-06-05T15:35:38.759" v="924" actId="962"/>
          <ac:spMkLst>
            <pc:docMk/>
            <pc:sldMk cId="3413901204" sldId="270"/>
            <ac:spMk id="63" creationId="{EEC5F76D-4C0A-FC2E-5E09-C44B26D4CF89}"/>
          </ac:spMkLst>
        </pc:spChg>
        <pc:spChg chg="add mod">
          <ac:chgData name="de-Jesus-Oliveira Victor-Adriel" userId="a708fc36-3c1b-42ab-b5e9-2e1fa3c6605e" providerId="ADAL" clId="{24F3400C-7887-40AE-A800-2C7E53CB4938}" dt="2023-06-05T15:35:38.759" v="924" actId="962"/>
          <ac:spMkLst>
            <pc:docMk/>
            <pc:sldMk cId="3413901204" sldId="270"/>
            <ac:spMk id="64" creationId="{F5825F31-8272-EBBC-43D4-AC92B7ED56CC}"/>
          </ac:spMkLst>
        </pc:spChg>
        <pc:spChg chg="add mod">
          <ac:chgData name="de-Jesus-Oliveira Victor-Adriel" userId="a708fc36-3c1b-42ab-b5e9-2e1fa3c6605e" providerId="ADAL" clId="{24F3400C-7887-40AE-A800-2C7E53CB4938}" dt="2023-06-05T15:35:38.759" v="924" actId="962"/>
          <ac:spMkLst>
            <pc:docMk/>
            <pc:sldMk cId="3413901204" sldId="270"/>
            <ac:spMk id="65" creationId="{078AC0DA-9E91-3A23-B642-65435A9F9682}"/>
          </ac:spMkLst>
        </pc:spChg>
        <pc:spChg chg="add mod">
          <ac:chgData name="de-Jesus-Oliveira Victor-Adriel" userId="a708fc36-3c1b-42ab-b5e9-2e1fa3c6605e" providerId="ADAL" clId="{24F3400C-7887-40AE-A800-2C7E53CB4938}" dt="2023-06-05T15:35:38.759" v="924" actId="962"/>
          <ac:spMkLst>
            <pc:docMk/>
            <pc:sldMk cId="3413901204" sldId="270"/>
            <ac:spMk id="66" creationId="{8AD91CB7-E27A-78E7-BC1B-E31AB587C597}"/>
          </ac:spMkLst>
        </pc:spChg>
        <pc:spChg chg="add mod">
          <ac:chgData name="de-Jesus-Oliveira Victor-Adriel" userId="a708fc36-3c1b-42ab-b5e9-2e1fa3c6605e" providerId="ADAL" clId="{24F3400C-7887-40AE-A800-2C7E53CB4938}" dt="2023-06-05T15:35:38.759" v="924" actId="962"/>
          <ac:spMkLst>
            <pc:docMk/>
            <pc:sldMk cId="3413901204" sldId="270"/>
            <ac:spMk id="67" creationId="{68D928F4-FE0D-D51D-9B48-64CDEB77FA88}"/>
          </ac:spMkLst>
        </pc:spChg>
        <pc:spChg chg="add mod">
          <ac:chgData name="de-Jesus-Oliveira Victor-Adriel" userId="a708fc36-3c1b-42ab-b5e9-2e1fa3c6605e" providerId="ADAL" clId="{24F3400C-7887-40AE-A800-2C7E53CB4938}" dt="2023-06-05T15:35:38.759" v="924" actId="962"/>
          <ac:spMkLst>
            <pc:docMk/>
            <pc:sldMk cId="3413901204" sldId="270"/>
            <ac:spMk id="68" creationId="{8F59C246-A6F8-8D62-7969-82A88511445E}"/>
          </ac:spMkLst>
        </pc:spChg>
        <pc:grpChg chg="add del mod">
          <ac:chgData name="de-Jesus-Oliveira Victor-Adriel" userId="a708fc36-3c1b-42ab-b5e9-2e1fa3c6605e" providerId="ADAL" clId="{24F3400C-7887-40AE-A800-2C7E53CB4938}" dt="2023-06-04T16:10:03.681" v="8"/>
          <ac:grpSpMkLst>
            <pc:docMk/>
            <pc:sldMk cId="3413901204" sldId="270"/>
            <ac:grpSpMk id="2" creationId="{49E8B8D6-AB7F-19BB-9D55-342F651A6457}"/>
          </ac:grpSpMkLst>
        </pc:grpChg>
        <pc:grpChg chg="add mod">
          <ac:chgData name="de-Jesus-Oliveira Victor-Adriel" userId="a708fc36-3c1b-42ab-b5e9-2e1fa3c6605e" providerId="ADAL" clId="{24F3400C-7887-40AE-A800-2C7E53CB4938}" dt="2023-06-05T15:35:30.601" v="923" actId="962"/>
          <ac:grpSpMkLst>
            <pc:docMk/>
            <pc:sldMk cId="3413901204" sldId="270"/>
            <ac:grpSpMk id="2" creationId="{5B51065D-920E-2586-400C-F1B9C09F4672}"/>
          </ac:grpSpMkLst>
        </pc:grpChg>
        <pc:grpChg chg="add del mod">
          <ac:chgData name="de-Jesus-Oliveira Victor-Adriel" userId="a708fc36-3c1b-42ab-b5e9-2e1fa3c6605e" providerId="ADAL" clId="{24F3400C-7887-40AE-A800-2C7E53CB4938}" dt="2023-06-04T16:11:32.604" v="29" actId="478"/>
          <ac:grpSpMkLst>
            <pc:docMk/>
            <pc:sldMk cId="3413901204" sldId="270"/>
            <ac:grpSpMk id="31" creationId="{D19DEEFC-C60B-4595-3073-FD80C6DB1F4E}"/>
          </ac:grpSpMkLst>
        </pc:grpChg>
        <pc:picChg chg="mod">
          <ac:chgData name="de-Jesus-Oliveira Victor-Adriel" userId="a708fc36-3c1b-42ab-b5e9-2e1fa3c6605e" providerId="ADAL" clId="{24F3400C-7887-40AE-A800-2C7E53CB4938}" dt="2023-06-05T15:35:40.569" v="925" actId="962"/>
          <ac:picMkLst>
            <pc:docMk/>
            <pc:sldMk cId="3413901204" sldId="270"/>
            <ac:picMk id="3" creationId="{405F13C6-CB29-F062-1AF4-D20AA60C9092}"/>
          </ac:picMkLst>
        </pc:picChg>
        <pc:picChg chg="add del mod">
          <ac:chgData name="de-Jesus-Oliveira Victor-Adriel" userId="a708fc36-3c1b-42ab-b5e9-2e1fa3c6605e" providerId="ADAL" clId="{24F3400C-7887-40AE-A800-2C7E53CB4938}" dt="2023-06-04T16:10:50.561" v="15" actId="478"/>
          <ac:picMkLst>
            <pc:docMk/>
            <pc:sldMk cId="3413901204" sldId="270"/>
            <ac:picMk id="29" creationId="{AF6FF1C9-F769-ED97-452E-307E7DFCAEC7}"/>
          </ac:picMkLst>
        </pc:picChg>
        <pc:picChg chg="add del mod">
          <ac:chgData name="de-Jesus-Oliveira Victor-Adriel" userId="a708fc36-3c1b-42ab-b5e9-2e1fa3c6605e" providerId="ADAL" clId="{24F3400C-7887-40AE-A800-2C7E53CB4938}" dt="2023-06-04T16:11:32.604" v="29" actId="478"/>
          <ac:picMkLst>
            <pc:docMk/>
            <pc:sldMk cId="3413901204" sldId="270"/>
            <ac:picMk id="30" creationId="{169C30B3-2925-03E6-9F44-0FC5EF052776}"/>
          </ac:picMkLst>
        </pc:picChg>
      </pc:sldChg>
      <pc:sldChg chg="addSp delSp modSp mod">
        <pc:chgData name="de-Jesus-Oliveira Victor-Adriel" userId="a708fc36-3c1b-42ab-b5e9-2e1fa3c6605e" providerId="ADAL" clId="{24F3400C-7887-40AE-A800-2C7E53CB4938}" dt="2023-06-05T15:36:17.368" v="928" actId="33553"/>
        <pc:sldMkLst>
          <pc:docMk/>
          <pc:sldMk cId="3421718116" sldId="271"/>
        </pc:sldMkLst>
        <pc:spChg chg="add mod">
          <ac:chgData name="de-Jesus-Oliveira Victor-Adriel" userId="a708fc36-3c1b-42ab-b5e9-2e1fa3c6605e" providerId="ADAL" clId="{24F3400C-7887-40AE-A800-2C7E53CB4938}" dt="2023-06-05T15:34:44.134" v="905" actId="962"/>
          <ac:spMkLst>
            <pc:docMk/>
            <pc:sldMk cId="3421718116" sldId="271"/>
            <ac:spMk id="2" creationId="{142AE80A-1E8B-8454-B90E-B07911320A2C}"/>
          </ac:spMkLst>
        </pc:spChg>
        <pc:spChg chg="add mod">
          <ac:chgData name="de-Jesus-Oliveira Victor-Adriel" userId="a708fc36-3c1b-42ab-b5e9-2e1fa3c6605e" providerId="ADAL" clId="{24F3400C-7887-40AE-A800-2C7E53CB4938}" dt="2023-06-05T15:34:44.134" v="905" actId="962"/>
          <ac:spMkLst>
            <pc:docMk/>
            <pc:sldMk cId="3421718116" sldId="271"/>
            <ac:spMk id="4" creationId="{F997FFBF-B1A7-759E-73C6-D41196BC75DB}"/>
          </ac:spMkLst>
        </pc:spChg>
        <pc:spChg chg="add mod">
          <ac:chgData name="de-Jesus-Oliveira Victor-Adriel" userId="a708fc36-3c1b-42ab-b5e9-2e1fa3c6605e" providerId="ADAL" clId="{24F3400C-7887-40AE-A800-2C7E53CB4938}" dt="2023-06-05T15:34:44.134" v="905" actId="962"/>
          <ac:spMkLst>
            <pc:docMk/>
            <pc:sldMk cId="3421718116" sldId="271"/>
            <ac:spMk id="5" creationId="{E76ED0A5-EC68-3BA0-886B-047655DEB759}"/>
          </ac:spMkLst>
        </pc:spChg>
        <pc:spChg chg="add mod">
          <ac:chgData name="de-Jesus-Oliveira Victor-Adriel" userId="a708fc36-3c1b-42ab-b5e9-2e1fa3c6605e" providerId="ADAL" clId="{24F3400C-7887-40AE-A800-2C7E53CB4938}" dt="2023-06-05T15:34:44.134" v="905" actId="962"/>
          <ac:spMkLst>
            <pc:docMk/>
            <pc:sldMk cId="3421718116" sldId="271"/>
            <ac:spMk id="6" creationId="{2B56D420-E77B-D2F7-6728-6549722B70BE}"/>
          </ac:spMkLst>
        </pc:spChg>
        <pc:spChg chg="add mod">
          <ac:chgData name="de-Jesus-Oliveira Victor-Adriel" userId="a708fc36-3c1b-42ab-b5e9-2e1fa3c6605e" providerId="ADAL" clId="{24F3400C-7887-40AE-A800-2C7E53CB4938}" dt="2023-06-05T15:34:44.134" v="905" actId="962"/>
          <ac:spMkLst>
            <pc:docMk/>
            <pc:sldMk cId="3421718116" sldId="271"/>
            <ac:spMk id="7" creationId="{F26C690B-5661-36B4-056E-7749275A053C}"/>
          </ac:spMkLst>
        </pc:spChg>
        <pc:spChg chg="add mod ord modVis">
          <ac:chgData name="de-Jesus-Oliveira Victor-Adriel" userId="a708fc36-3c1b-42ab-b5e9-2e1fa3c6605e" providerId="ADAL" clId="{24F3400C-7887-40AE-A800-2C7E53CB4938}" dt="2023-06-05T15:34:48.246" v="906" actId="33935"/>
          <ac:spMkLst>
            <pc:docMk/>
            <pc:sldMk cId="3421718116" sldId="271"/>
            <ac:spMk id="8" creationId="{2D995B33-A691-6E2D-6EF6-80C55DBA10D7}"/>
          </ac:spMkLst>
        </pc:spChg>
        <pc:spChg chg="add del mod">
          <ac:chgData name="de-Jesus-Oliveira Victor-Adriel" userId="a708fc36-3c1b-42ab-b5e9-2e1fa3c6605e" providerId="ADAL" clId="{24F3400C-7887-40AE-A800-2C7E53CB4938}" dt="2023-06-04T16:15:33.259" v="89" actId="478"/>
          <ac:spMkLst>
            <pc:docMk/>
            <pc:sldMk cId="3421718116" sldId="271"/>
            <ac:spMk id="8" creationId="{BEF976AF-26D5-8F2B-7976-7A8437672268}"/>
          </ac:spMkLst>
        </pc:spChg>
        <pc:spChg chg="add mod">
          <ac:chgData name="de-Jesus-Oliveira Victor-Adriel" userId="a708fc36-3c1b-42ab-b5e9-2e1fa3c6605e" providerId="ADAL" clId="{24F3400C-7887-40AE-A800-2C7E53CB4938}" dt="2023-06-05T15:34:44.134" v="905" actId="962"/>
          <ac:spMkLst>
            <pc:docMk/>
            <pc:sldMk cId="3421718116" sldId="271"/>
            <ac:spMk id="9" creationId="{25A69015-F897-A511-DA03-70042F892FB3}"/>
          </ac:spMkLst>
        </pc:spChg>
        <pc:spChg chg="add mod">
          <ac:chgData name="de-Jesus-Oliveira Victor-Adriel" userId="a708fc36-3c1b-42ab-b5e9-2e1fa3c6605e" providerId="ADAL" clId="{24F3400C-7887-40AE-A800-2C7E53CB4938}" dt="2023-06-05T15:34:44.134" v="905" actId="962"/>
          <ac:spMkLst>
            <pc:docMk/>
            <pc:sldMk cId="3421718116" sldId="271"/>
            <ac:spMk id="10" creationId="{29D9F19D-2271-F771-F305-3541489FE6DC}"/>
          </ac:spMkLst>
        </pc:spChg>
        <pc:spChg chg="add mod">
          <ac:chgData name="de-Jesus-Oliveira Victor-Adriel" userId="a708fc36-3c1b-42ab-b5e9-2e1fa3c6605e" providerId="ADAL" clId="{24F3400C-7887-40AE-A800-2C7E53CB4938}" dt="2023-06-05T15:34:44.134" v="905" actId="962"/>
          <ac:spMkLst>
            <pc:docMk/>
            <pc:sldMk cId="3421718116" sldId="271"/>
            <ac:spMk id="11" creationId="{2EB92C6D-6EDD-3DBC-366A-80BA8C3150BE}"/>
          </ac:spMkLst>
        </pc:spChg>
        <pc:spChg chg="add mod">
          <ac:chgData name="de-Jesus-Oliveira Victor-Adriel" userId="a708fc36-3c1b-42ab-b5e9-2e1fa3c6605e" providerId="ADAL" clId="{24F3400C-7887-40AE-A800-2C7E53CB4938}" dt="2023-06-05T15:34:44.134" v="905" actId="962"/>
          <ac:spMkLst>
            <pc:docMk/>
            <pc:sldMk cId="3421718116" sldId="271"/>
            <ac:spMk id="12" creationId="{41F9F5C1-723F-3828-BF7C-589EC6B2AC06}"/>
          </ac:spMkLst>
        </pc:spChg>
        <pc:spChg chg="add mod">
          <ac:chgData name="de-Jesus-Oliveira Victor-Adriel" userId="a708fc36-3c1b-42ab-b5e9-2e1fa3c6605e" providerId="ADAL" clId="{24F3400C-7887-40AE-A800-2C7E53CB4938}" dt="2023-06-05T15:34:44.134" v="905" actId="962"/>
          <ac:spMkLst>
            <pc:docMk/>
            <pc:sldMk cId="3421718116" sldId="271"/>
            <ac:spMk id="13" creationId="{6053EC13-8492-2BE3-9182-FE644EFD18BC}"/>
          </ac:spMkLst>
        </pc:spChg>
        <pc:spChg chg="add mod">
          <ac:chgData name="de-Jesus-Oliveira Victor-Adriel" userId="a708fc36-3c1b-42ab-b5e9-2e1fa3c6605e" providerId="ADAL" clId="{24F3400C-7887-40AE-A800-2C7E53CB4938}" dt="2023-06-05T15:34:44.134" v="905" actId="962"/>
          <ac:spMkLst>
            <pc:docMk/>
            <pc:sldMk cId="3421718116" sldId="271"/>
            <ac:spMk id="14" creationId="{16AB1261-20B7-B227-B71B-8F614421076C}"/>
          </ac:spMkLst>
        </pc:spChg>
        <pc:spChg chg="add mod">
          <ac:chgData name="de-Jesus-Oliveira Victor-Adriel" userId="a708fc36-3c1b-42ab-b5e9-2e1fa3c6605e" providerId="ADAL" clId="{24F3400C-7887-40AE-A800-2C7E53CB4938}" dt="2023-06-05T15:34:44.134" v="905" actId="962"/>
          <ac:spMkLst>
            <pc:docMk/>
            <pc:sldMk cId="3421718116" sldId="271"/>
            <ac:spMk id="15" creationId="{5B9C5297-76BB-10E2-A363-5E9BA4D5A224}"/>
          </ac:spMkLst>
        </pc:spChg>
        <pc:spChg chg="add mod">
          <ac:chgData name="de-Jesus-Oliveira Victor-Adriel" userId="a708fc36-3c1b-42ab-b5e9-2e1fa3c6605e" providerId="ADAL" clId="{24F3400C-7887-40AE-A800-2C7E53CB4938}" dt="2023-06-05T15:34:44.134" v="905" actId="962"/>
          <ac:spMkLst>
            <pc:docMk/>
            <pc:sldMk cId="3421718116" sldId="271"/>
            <ac:spMk id="16" creationId="{E5339413-5819-D723-CAE3-F07E192A4691}"/>
          </ac:spMkLst>
        </pc:spChg>
        <pc:spChg chg="add mod ord modVis">
          <ac:chgData name="de-Jesus-Oliveira Victor-Adriel" userId="a708fc36-3c1b-42ab-b5e9-2e1fa3c6605e" providerId="ADAL" clId="{24F3400C-7887-40AE-A800-2C7E53CB4938}" dt="2023-06-05T15:34:48.246" v="906" actId="33935"/>
          <ac:spMkLst>
            <pc:docMk/>
            <pc:sldMk cId="3421718116" sldId="271"/>
            <ac:spMk id="17" creationId="{1BAC2C49-BFDF-5289-F12D-C9C6524AE487}"/>
          </ac:spMkLst>
        </pc:spChg>
        <pc:spChg chg="add mod ord modVis">
          <ac:chgData name="de-Jesus-Oliveira Victor-Adriel" userId="a708fc36-3c1b-42ab-b5e9-2e1fa3c6605e" providerId="ADAL" clId="{24F3400C-7887-40AE-A800-2C7E53CB4938}" dt="2023-06-05T15:34:48.246" v="906" actId="33935"/>
          <ac:spMkLst>
            <pc:docMk/>
            <pc:sldMk cId="3421718116" sldId="271"/>
            <ac:spMk id="18" creationId="{C45BBB75-6D18-7DB0-9663-4AB4146D0676}"/>
          </ac:spMkLst>
        </pc:spChg>
        <pc:spChg chg="add mod ord modVis">
          <ac:chgData name="de-Jesus-Oliveira Victor-Adriel" userId="a708fc36-3c1b-42ab-b5e9-2e1fa3c6605e" providerId="ADAL" clId="{24F3400C-7887-40AE-A800-2C7E53CB4938}" dt="2023-06-05T15:34:48.246" v="906" actId="33935"/>
          <ac:spMkLst>
            <pc:docMk/>
            <pc:sldMk cId="3421718116" sldId="271"/>
            <ac:spMk id="19" creationId="{70442333-BD64-F280-12A0-0D8427D79387}"/>
          </ac:spMkLst>
        </pc:spChg>
        <pc:spChg chg="add mod ord modVis">
          <ac:chgData name="de-Jesus-Oliveira Victor-Adriel" userId="a708fc36-3c1b-42ab-b5e9-2e1fa3c6605e" providerId="ADAL" clId="{24F3400C-7887-40AE-A800-2C7E53CB4938}" dt="2023-06-05T15:36:17.368" v="928" actId="33553"/>
          <ac:spMkLst>
            <pc:docMk/>
            <pc:sldMk cId="3421718116" sldId="271"/>
            <ac:spMk id="20" creationId="{8924E98B-50D7-70A7-8271-C3DEAFA2E169}"/>
          </ac:spMkLst>
        </pc:spChg>
        <pc:spChg chg="add mod ord modVis">
          <ac:chgData name="de-Jesus-Oliveira Victor-Adriel" userId="a708fc36-3c1b-42ab-b5e9-2e1fa3c6605e" providerId="ADAL" clId="{24F3400C-7887-40AE-A800-2C7E53CB4938}" dt="2023-06-05T15:34:48.246" v="906" actId="33935"/>
          <ac:spMkLst>
            <pc:docMk/>
            <pc:sldMk cId="3421718116" sldId="271"/>
            <ac:spMk id="21" creationId="{496EAB0C-F2A5-D681-9AF5-485AD44D506E}"/>
          </ac:spMkLst>
        </pc:spChg>
        <pc:spChg chg="add mod ord modVis">
          <ac:chgData name="de-Jesus-Oliveira Victor-Adriel" userId="a708fc36-3c1b-42ab-b5e9-2e1fa3c6605e" providerId="ADAL" clId="{24F3400C-7887-40AE-A800-2C7E53CB4938}" dt="2023-06-05T15:34:48.246" v="906" actId="33935"/>
          <ac:spMkLst>
            <pc:docMk/>
            <pc:sldMk cId="3421718116" sldId="271"/>
            <ac:spMk id="22" creationId="{F5A9A342-E758-A4E9-007E-A74BC7966397}"/>
          </ac:spMkLst>
        </pc:spChg>
        <pc:spChg chg="add mod ord modVis">
          <ac:chgData name="de-Jesus-Oliveira Victor-Adriel" userId="a708fc36-3c1b-42ab-b5e9-2e1fa3c6605e" providerId="ADAL" clId="{24F3400C-7887-40AE-A800-2C7E53CB4938}" dt="2023-06-05T15:34:48.246" v="906" actId="33935"/>
          <ac:spMkLst>
            <pc:docMk/>
            <pc:sldMk cId="3421718116" sldId="271"/>
            <ac:spMk id="23" creationId="{27018E65-5179-10F7-B8C6-EDB4CE357E07}"/>
          </ac:spMkLst>
        </pc:spChg>
        <pc:spChg chg="add mod ord modVis">
          <ac:chgData name="de-Jesus-Oliveira Victor-Adriel" userId="a708fc36-3c1b-42ab-b5e9-2e1fa3c6605e" providerId="ADAL" clId="{24F3400C-7887-40AE-A800-2C7E53CB4938}" dt="2023-06-05T15:34:48.246" v="906" actId="33935"/>
          <ac:spMkLst>
            <pc:docMk/>
            <pc:sldMk cId="3421718116" sldId="271"/>
            <ac:spMk id="24" creationId="{AEF2C23D-B2FC-5FC1-3C2E-EDBB9C105F15}"/>
          </ac:spMkLst>
        </pc:spChg>
        <pc:spChg chg="add mod ord modVis">
          <ac:chgData name="de-Jesus-Oliveira Victor-Adriel" userId="a708fc36-3c1b-42ab-b5e9-2e1fa3c6605e" providerId="ADAL" clId="{24F3400C-7887-40AE-A800-2C7E53CB4938}" dt="2023-06-05T15:34:48.246" v="906" actId="33935"/>
          <ac:spMkLst>
            <pc:docMk/>
            <pc:sldMk cId="3421718116" sldId="271"/>
            <ac:spMk id="25" creationId="{4EA60BBE-39F6-EE04-57B0-AAB200397006}"/>
          </ac:spMkLst>
        </pc:spChg>
        <pc:spChg chg="add mod ord modVis">
          <ac:chgData name="de-Jesus-Oliveira Victor-Adriel" userId="a708fc36-3c1b-42ab-b5e9-2e1fa3c6605e" providerId="ADAL" clId="{24F3400C-7887-40AE-A800-2C7E53CB4938}" dt="2023-06-05T15:34:48.246" v="906" actId="33935"/>
          <ac:spMkLst>
            <pc:docMk/>
            <pc:sldMk cId="3421718116" sldId="271"/>
            <ac:spMk id="26" creationId="{73D1EF6C-57A2-046F-5998-FF3207F01A4B}"/>
          </ac:spMkLst>
        </pc:spChg>
        <pc:spChg chg="add mod ord modVis">
          <ac:chgData name="de-Jesus-Oliveira Victor-Adriel" userId="a708fc36-3c1b-42ab-b5e9-2e1fa3c6605e" providerId="ADAL" clId="{24F3400C-7887-40AE-A800-2C7E53CB4938}" dt="2023-06-05T15:34:48.246" v="906" actId="33935"/>
          <ac:spMkLst>
            <pc:docMk/>
            <pc:sldMk cId="3421718116" sldId="271"/>
            <ac:spMk id="27" creationId="{4890B83A-FAFB-03B2-2DBE-2217DD2BA98F}"/>
          </ac:spMkLst>
        </pc:spChg>
        <pc:spChg chg="add mod ord modVis">
          <ac:chgData name="de-Jesus-Oliveira Victor-Adriel" userId="a708fc36-3c1b-42ab-b5e9-2e1fa3c6605e" providerId="ADAL" clId="{24F3400C-7887-40AE-A800-2C7E53CB4938}" dt="2023-06-05T15:34:48.246" v="906" actId="33935"/>
          <ac:spMkLst>
            <pc:docMk/>
            <pc:sldMk cId="3421718116" sldId="271"/>
            <ac:spMk id="28" creationId="{1FA3163B-1686-4518-51B4-B235020A6BE5}"/>
          </ac:spMkLst>
        </pc:spChg>
        <pc:picChg chg="mod">
          <ac:chgData name="de-Jesus-Oliveira Victor-Adriel" userId="a708fc36-3c1b-42ab-b5e9-2e1fa3c6605e" providerId="ADAL" clId="{24F3400C-7887-40AE-A800-2C7E53CB4938}" dt="2023-06-05T15:34:44.134" v="905" actId="962"/>
          <ac:picMkLst>
            <pc:docMk/>
            <pc:sldMk cId="3421718116" sldId="271"/>
            <ac:picMk id="3" creationId="{6571C5E1-CB85-A57A-2D0F-4A754767FE1A}"/>
          </ac:picMkLst>
        </pc:picChg>
      </pc:sldChg>
      <pc:sldChg chg="addSp modSp mod">
        <pc:chgData name="de-Jesus-Oliveira Victor-Adriel" userId="a708fc36-3c1b-42ab-b5e9-2e1fa3c6605e" providerId="ADAL" clId="{24F3400C-7887-40AE-A800-2C7E53CB4938}" dt="2023-06-05T15:36:27.364" v="929" actId="33553"/>
        <pc:sldMkLst>
          <pc:docMk/>
          <pc:sldMk cId="483493654" sldId="272"/>
        </pc:sldMkLst>
        <pc:spChg chg="add mod">
          <ac:chgData name="de-Jesus-Oliveira Victor-Adriel" userId="a708fc36-3c1b-42ab-b5e9-2e1fa3c6605e" providerId="ADAL" clId="{24F3400C-7887-40AE-A800-2C7E53CB4938}" dt="2023-06-05T15:35:03.430" v="916" actId="962"/>
          <ac:spMkLst>
            <pc:docMk/>
            <pc:sldMk cId="483493654" sldId="272"/>
            <ac:spMk id="2" creationId="{FB937B32-8928-86D0-F9D7-29AB76CCA1D4}"/>
          </ac:spMkLst>
        </pc:spChg>
        <pc:spChg chg="add mod">
          <ac:chgData name="de-Jesus-Oliveira Victor-Adriel" userId="a708fc36-3c1b-42ab-b5e9-2e1fa3c6605e" providerId="ADAL" clId="{24F3400C-7887-40AE-A800-2C7E53CB4938}" dt="2023-06-05T15:35:03.430" v="916" actId="962"/>
          <ac:spMkLst>
            <pc:docMk/>
            <pc:sldMk cId="483493654" sldId="272"/>
            <ac:spMk id="4" creationId="{D37F4344-C7BD-E7AE-1861-578CF08ED128}"/>
          </ac:spMkLst>
        </pc:spChg>
        <pc:spChg chg="add mod">
          <ac:chgData name="de-Jesus-Oliveira Victor-Adriel" userId="a708fc36-3c1b-42ab-b5e9-2e1fa3c6605e" providerId="ADAL" clId="{24F3400C-7887-40AE-A800-2C7E53CB4938}" dt="2023-06-05T15:35:03.430" v="916" actId="962"/>
          <ac:spMkLst>
            <pc:docMk/>
            <pc:sldMk cId="483493654" sldId="272"/>
            <ac:spMk id="5" creationId="{8EE6CEFC-221C-A6AB-FFDE-9EBF0CED08E3}"/>
          </ac:spMkLst>
        </pc:spChg>
        <pc:spChg chg="add mod">
          <ac:chgData name="de-Jesus-Oliveira Victor-Adriel" userId="a708fc36-3c1b-42ab-b5e9-2e1fa3c6605e" providerId="ADAL" clId="{24F3400C-7887-40AE-A800-2C7E53CB4938}" dt="2023-06-05T15:35:03.430" v="916" actId="962"/>
          <ac:spMkLst>
            <pc:docMk/>
            <pc:sldMk cId="483493654" sldId="272"/>
            <ac:spMk id="6" creationId="{9A157838-BE07-773E-50D2-8F57A02D6B1A}"/>
          </ac:spMkLst>
        </pc:spChg>
        <pc:spChg chg="add mod">
          <ac:chgData name="de-Jesus-Oliveira Victor-Adriel" userId="a708fc36-3c1b-42ab-b5e9-2e1fa3c6605e" providerId="ADAL" clId="{24F3400C-7887-40AE-A800-2C7E53CB4938}" dt="2023-06-05T15:35:03.430" v="916" actId="962"/>
          <ac:spMkLst>
            <pc:docMk/>
            <pc:sldMk cId="483493654" sldId="272"/>
            <ac:spMk id="7" creationId="{DED789DA-0EEA-F4EF-1E3A-0D66BEE5F269}"/>
          </ac:spMkLst>
        </pc:spChg>
        <pc:spChg chg="add mod">
          <ac:chgData name="de-Jesus-Oliveira Victor-Adriel" userId="a708fc36-3c1b-42ab-b5e9-2e1fa3c6605e" providerId="ADAL" clId="{24F3400C-7887-40AE-A800-2C7E53CB4938}" dt="2023-06-05T15:35:03.430" v="916" actId="962"/>
          <ac:spMkLst>
            <pc:docMk/>
            <pc:sldMk cId="483493654" sldId="272"/>
            <ac:spMk id="8" creationId="{FFCDCD4D-2880-9360-FF99-172421EAED46}"/>
          </ac:spMkLst>
        </pc:spChg>
        <pc:spChg chg="add mod">
          <ac:chgData name="de-Jesus-Oliveira Victor-Adriel" userId="a708fc36-3c1b-42ab-b5e9-2e1fa3c6605e" providerId="ADAL" clId="{24F3400C-7887-40AE-A800-2C7E53CB4938}" dt="2023-06-05T15:35:03.430" v="916" actId="962"/>
          <ac:spMkLst>
            <pc:docMk/>
            <pc:sldMk cId="483493654" sldId="272"/>
            <ac:spMk id="9" creationId="{C9D6AC7A-8F81-0F34-8C31-42908FD97A39}"/>
          </ac:spMkLst>
        </pc:spChg>
        <pc:spChg chg="add mod">
          <ac:chgData name="de-Jesus-Oliveira Victor-Adriel" userId="a708fc36-3c1b-42ab-b5e9-2e1fa3c6605e" providerId="ADAL" clId="{24F3400C-7887-40AE-A800-2C7E53CB4938}" dt="2023-06-05T15:35:03.430" v="916" actId="962"/>
          <ac:spMkLst>
            <pc:docMk/>
            <pc:sldMk cId="483493654" sldId="272"/>
            <ac:spMk id="10" creationId="{AB67AAA3-6202-1D69-FF69-918A472F20A2}"/>
          </ac:spMkLst>
        </pc:spChg>
        <pc:spChg chg="add mod">
          <ac:chgData name="de-Jesus-Oliveira Victor-Adriel" userId="a708fc36-3c1b-42ab-b5e9-2e1fa3c6605e" providerId="ADAL" clId="{24F3400C-7887-40AE-A800-2C7E53CB4938}" dt="2023-06-05T15:35:03.430" v="916" actId="962"/>
          <ac:spMkLst>
            <pc:docMk/>
            <pc:sldMk cId="483493654" sldId="272"/>
            <ac:spMk id="11" creationId="{F24E6A72-17AB-5BE3-FC9F-96C246DFB510}"/>
          </ac:spMkLst>
        </pc:spChg>
        <pc:spChg chg="add mod ord modVis">
          <ac:chgData name="de-Jesus-Oliveira Victor-Adriel" userId="a708fc36-3c1b-42ab-b5e9-2e1fa3c6605e" providerId="ADAL" clId="{24F3400C-7887-40AE-A800-2C7E53CB4938}" dt="2023-06-05T15:35:06.297" v="917" actId="33935"/>
          <ac:spMkLst>
            <pc:docMk/>
            <pc:sldMk cId="483493654" sldId="272"/>
            <ac:spMk id="12" creationId="{80A58827-5322-A2D6-298D-5BB499C00BFC}"/>
          </ac:spMkLst>
        </pc:spChg>
        <pc:spChg chg="add mod ord modVis">
          <ac:chgData name="de-Jesus-Oliveira Victor-Adriel" userId="a708fc36-3c1b-42ab-b5e9-2e1fa3c6605e" providerId="ADAL" clId="{24F3400C-7887-40AE-A800-2C7E53CB4938}" dt="2023-06-05T15:35:06.297" v="917" actId="33935"/>
          <ac:spMkLst>
            <pc:docMk/>
            <pc:sldMk cId="483493654" sldId="272"/>
            <ac:spMk id="13" creationId="{F689609C-B4F6-0587-1317-BA4C2861916F}"/>
          </ac:spMkLst>
        </pc:spChg>
        <pc:spChg chg="add mod ord modVis">
          <ac:chgData name="de-Jesus-Oliveira Victor-Adriel" userId="a708fc36-3c1b-42ab-b5e9-2e1fa3c6605e" providerId="ADAL" clId="{24F3400C-7887-40AE-A800-2C7E53CB4938}" dt="2023-06-05T15:35:06.297" v="917" actId="33935"/>
          <ac:spMkLst>
            <pc:docMk/>
            <pc:sldMk cId="483493654" sldId="272"/>
            <ac:spMk id="14" creationId="{617EE148-FF2E-D962-FE3E-05E6E4987A89}"/>
          </ac:spMkLst>
        </pc:spChg>
        <pc:spChg chg="add mod ord modVis">
          <ac:chgData name="de-Jesus-Oliveira Victor-Adriel" userId="a708fc36-3c1b-42ab-b5e9-2e1fa3c6605e" providerId="ADAL" clId="{24F3400C-7887-40AE-A800-2C7E53CB4938}" dt="2023-06-05T15:36:27.364" v="929" actId="33553"/>
          <ac:spMkLst>
            <pc:docMk/>
            <pc:sldMk cId="483493654" sldId="272"/>
            <ac:spMk id="15" creationId="{D8DD40ED-6AEC-64DE-7C61-BC8447CC6078}"/>
          </ac:spMkLst>
        </pc:spChg>
        <pc:spChg chg="add mod ord modVis">
          <ac:chgData name="de-Jesus-Oliveira Victor-Adriel" userId="a708fc36-3c1b-42ab-b5e9-2e1fa3c6605e" providerId="ADAL" clId="{24F3400C-7887-40AE-A800-2C7E53CB4938}" dt="2023-06-05T15:35:06.297" v="917" actId="33935"/>
          <ac:spMkLst>
            <pc:docMk/>
            <pc:sldMk cId="483493654" sldId="272"/>
            <ac:spMk id="16" creationId="{3F85462F-348C-7FCE-306D-BEE9EF099981}"/>
          </ac:spMkLst>
        </pc:spChg>
        <pc:spChg chg="add mod ord modVis">
          <ac:chgData name="de-Jesus-Oliveira Victor-Adriel" userId="a708fc36-3c1b-42ab-b5e9-2e1fa3c6605e" providerId="ADAL" clId="{24F3400C-7887-40AE-A800-2C7E53CB4938}" dt="2023-06-05T15:35:06.297" v="917" actId="33935"/>
          <ac:spMkLst>
            <pc:docMk/>
            <pc:sldMk cId="483493654" sldId="272"/>
            <ac:spMk id="17" creationId="{6920ECA5-DD8D-D0BF-1A46-15878EACA49B}"/>
          </ac:spMkLst>
        </pc:spChg>
        <pc:spChg chg="add mod ord modVis">
          <ac:chgData name="de-Jesus-Oliveira Victor-Adriel" userId="a708fc36-3c1b-42ab-b5e9-2e1fa3c6605e" providerId="ADAL" clId="{24F3400C-7887-40AE-A800-2C7E53CB4938}" dt="2023-06-05T15:35:06.297" v="917" actId="33935"/>
          <ac:spMkLst>
            <pc:docMk/>
            <pc:sldMk cId="483493654" sldId="272"/>
            <ac:spMk id="18" creationId="{B08C6D82-6B0F-EA01-04EF-3D8D7D86F028}"/>
          </ac:spMkLst>
        </pc:spChg>
        <pc:spChg chg="add mod ord modVis">
          <ac:chgData name="de-Jesus-Oliveira Victor-Adriel" userId="a708fc36-3c1b-42ab-b5e9-2e1fa3c6605e" providerId="ADAL" clId="{24F3400C-7887-40AE-A800-2C7E53CB4938}" dt="2023-06-05T15:35:06.297" v="917" actId="33935"/>
          <ac:spMkLst>
            <pc:docMk/>
            <pc:sldMk cId="483493654" sldId="272"/>
            <ac:spMk id="19" creationId="{667599A1-6E0E-93FE-0B14-14E88E7CB72B}"/>
          </ac:spMkLst>
        </pc:spChg>
        <pc:spChg chg="add mod ord modVis">
          <ac:chgData name="de-Jesus-Oliveira Victor-Adriel" userId="a708fc36-3c1b-42ab-b5e9-2e1fa3c6605e" providerId="ADAL" clId="{24F3400C-7887-40AE-A800-2C7E53CB4938}" dt="2023-06-05T15:35:06.297" v="917" actId="33935"/>
          <ac:spMkLst>
            <pc:docMk/>
            <pc:sldMk cId="483493654" sldId="272"/>
            <ac:spMk id="20" creationId="{4667D5CF-3454-D064-ABB1-F5EC7888C197}"/>
          </ac:spMkLst>
        </pc:spChg>
        <pc:picChg chg="mod">
          <ac:chgData name="de-Jesus-Oliveira Victor-Adriel" userId="a708fc36-3c1b-42ab-b5e9-2e1fa3c6605e" providerId="ADAL" clId="{24F3400C-7887-40AE-A800-2C7E53CB4938}" dt="2023-06-05T15:35:03.430" v="916" actId="962"/>
          <ac:picMkLst>
            <pc:docMk/>
            <pc:sldMk cId="483493654" sldId="272"/>
            <ac:picMk id="3" creationId="{4CB769D1-9003-229A-374B-3BEDEF9AD238}"/>
          </ac:picMkLst>
        </pc:picChg>
      </pc:sldChg>
      <pc:sldChg chg="addSp modSp mod">
        <pc:chgData name="de-Jesus-Oliveira Victor-Adriel" userId="a708fc36-3c1b-42ab-b5e9-2e1fa3c6605e" providerId="ADAL" clId="{24F3400C-7887-40AE-A800-2C7E53CB4938}" dt="2023-06-05T15:36:31.450" v="930" actId="33553"/>
        <pc:sldMkLst>
          <pc:docMk/>
          <pc:sldMk cId="1849523182" sldId="273"/>
        </pc:sldMkLst>
        <pc:spChg chg="add mod">
          <ac:chgData name="de-Jesus-Oliveira Victor-Adriel" userId="a708fc36-3c1b-42ab-b5e9-2e1fa3c6605e" providerId="ADAL" clId="{24F3400C-7887-40AE-A800-2C7E53CB4938}" dt="2023-06-05T15:35:21.558" v="921" actId="962"/>
          <ac:spMkLst>
            <pc:docMk/>
            <pc:sldMk cId="1849523182" sldId="273"/>
            <ac:spMk id="2" creationId="{A83CE1AC-89F1-48BF-F3CB-AE80838A8B71}"/>
          </ac:spMkLst>
        </pc:spChg>
        <pc:spChg chg="add mod">
          <ac:chgData name="de-Jesus-Oliveira Victor-Adriel" userId="a708fc36-3c1b-42ab-b5e9-2e1fa3c6605e" providerId="ADAL" clId="{24F3400C-7887-40AE-A800-2C7E53CB4938}" dt="2023-06-05T15:35:21.558" v="921" actId="962"/>
          <ac:spMkLst>
            <pc:docMk/>
            <pc:sldMk cId="1849523182" sldId="273"/>
            <ac:spMk id="4" creationId="{4CEBA056-13A1-4C8A-ED63-9D58741D459D}"/>
          </ac:spMkLst>
        </pc:spChg>
        <pc:spChg chg="add mod">
          <ac:chgData name="de-Jesus-Oliveira Victor-Adriel" userId="a708fc36-3c1b-42ab-b5e9-2e1fa3c6605e" providerId="ADAL" clId="{24F3400C-7887-40AE-A800-2C7E53CB4938}" dt="2023-06-05T15:35:21.558" v="921" actId="962"/>
          <ac:spMkLst>
            <pc:docMk/>
            <pc:sldMk cId="1849523182" sldId="273"/>
            <ac:spMk id="5" creationId="{89238691-C780-D64B-A231-18F1DC37AB5A}"/>
          </ac:spMkLst>
        </pc:spChg>
        <pc:spChg chg="add mod ord modVis">
          <ac:chgData name="de-Jesus-Oliveira Victor-Adriel" userId="a708fc36-3c1b-42ab-b5e9-2e1fa3c6605e" providerId="ADAL" clId="{24F3400C-7887-40AE-A800-2C7E53CB4938}" dt="2023-06-05T15:35:22.741" v="922" actId="33935"/>
          <ac:spMkLst>
            <pc:docMk/>
            <pc:sldMk cId="1849523182" sldId="273"/>
            <ac:spMk id="6" creationId="{356AED89-835D-9FB6-4B50-2E63D902B20A}"/>
          </ac:spMkLst>
        </pc:spChg>
        <pc:spChg chg="add mod ord modVis">
          <ac:chgData name="de-Jesus-Oliveira Victor-Adriel" userId="a708fc36-3c1b-42ab-b5e9-2e1fa3c6605e" providerId="ADAL" clId="{24F3400C-7887-40AE-A800-2C7E53CB4938}" dt="2023-06-05T15:35:22.741" v="922" actId="33935"/>
          <ac:spMkLst>
            <pc:docMk/>
            <pc:sldMk cId="1849523182" sldId="273"/>
            <ac:spMk id="7" creationId="{5AF1DE49-5763-95A7-B9AC-E71B5666AD6C}"/>
          </ac:spMkLst>
        </pc:spChg>
        <pc:spChg chg="add mod ord modVis">
          <ac:chgData name="de-Jesus-Oliveira Victor-Adriel" userId="a708fc36-3c1b-42ab-b5e9-2e1fa3c6605e" providerId="ADAL" clId="{24F3400C-7887-40AE-A800-2C7E53CB4938}" dt="2023-06-05T15:36:31.450" v="930" actId="33553"/>
          <ac:spMkLst>
            <pc:docMk/>
            <pc:sldMk cId="1849523182" sldId="273"/>
            <ac:spMk id="8" creationId="{954F1F32-8764-4B43-0876-EAC225F56E07}"/>
          </ac:spMkLst>
        </pc:spChg>
        <pc:picChg chg="mod">
          <ac:chgData name="de-Jesus-Oliveira Victor-Adriel" userId="a708fc36-3c1b-42ab-b5e9-2e1fa3c6605e" providerId="ADAL" clId="{24F3400C-7887-40AE-A800-2C7E53CB4938}" dt="2023-06-05T15:35:21.558" v="921" actId="962"/>
          <ac:picMkLst>
            <pc:docMk/>
            <pc:sldMk cId="1849523182" sldId="273"/>
            <ac:picMk id="3" creationId="{B545D649-DB7F-5611-4FE8-CDD53ABFD742}"/>
          </ac:picMkLst>
        </pc:picChg>
      </pc:sldChg>
      <pc:sldChg chg="modSp add mod setBg">
        <pc:chgData name="de-Jesus-Oliveira Victor-Adriel" userId="a708fc36-3c1b-42ab-b5e9-2e1fa3c6605e" providerId="ADAL" clId="{24F3400C-7887-40AE-A800-2C7E53CB4938}" dt="2023-06-04T15:59:45.593" v="3"/>
        <pc:sldMkLst>
          <pc:docMk/>
          <pc:sldMk cId="313680254" sldId="285"/>
        </pc:sldMkLst>
        <pc:spChg chg="mod">
          <ac:chgData name="de-Jesus-Oliveira Victor-Adriel" userId="a708fc36-3c1b-42ab-b5e9-2e1fa3c6605e" providerId="ADAL" clId="{24F3400C-7887-40AE-A800-2C7E53CB4938}" dt="2023-06-04T15:59:38.786" v="1"/>
          <ac:spMkLst>
            <pc:docMk/>
            <pc:sldMk cId="313680254" sldId="285"/>
            <ac:spMk id="4" creationId="{82B15DD6-0713-4687-9E23-12B35F8AE7CE}"/>
          </ac:spMkLst>
        </pc:spChg>
      </pc:sldChg>
    </pc:docChg>
  </pc:docChgLst>
  <pc:docChgLst>
    <pc:chgData name="de-Jesus-Oliveira Victor-Adriel" userId="a708fc36-3c1b-42ab-b5e9-2e1fa3c6605e" providerId="ADAL" clId="{CDAD515F-66A4-4BEC-88D2-66E3F38E220E}"/>
    <pc:docChg chg="undo custSel addSld delSld modSld sldOrd addSection modSection">
      <pc:chgData name="de-Jesus-Oliveira Victor-Adriel" userId="a708fc36-3c1b-42ab-b5e9-2e1fa3c6605e" providerId="ADAL" clId="{CDAD515F-66A4-4BEC-88D2-66E3F38E220E}" dt="2022-10-27T06:21:51.029" v="1942" actId="729"/>
      <pc:docMkLst>
        <pc:docMk/>
      </pc:docMkLst>
      <pc:sldChg chg="modSp mod">
        <pc:chgData name="de-Jesus-Oliveira Victor-Adriel" userId="a708fc36-3c1b-42ab-b5e9-2e1fa3c6605e" providerId="ADAL" clId="{CDAD515F-66A4-4BEC-88D2-66E3F38E220E}" dt="2022-10-27T05:12:38.467" v="737" actId="1076"/>
        <pc:sldMkLst>
          <pc:docMk/>
          <pc:sldMk cId="2321304525" sldId="260"/>
        </pc:sldMkLst>
        <pc:picChg chg="mod">
          <ac:chgData name="de-Jesus-Oliveira Victor-Adriel" userId="a708fc36-3c1b-42ab-b5e9-2e1fa3c6605e" providerId="ADAL" clId="{CDAD515F-66A4-4BEC-88D2-66E3F38E220E}" dt="2022-10-27T05:12:38.467" v="737" actId="1076"/>
          <ac:picMkLst>
            <pc:docMk/>
            <pc:sldMk cId="2321304525" sldId="260"/>
            <ac:picMk id="13" creationId="{A5A6FD7D-A127-46AE-A202-3E710215B529}"/>
          </ac:picMkLst>
        </pc:picChg>
      </pc:sldChg>
      <pc:sldChg chg="modSp mod">
        <pc:chgData name="de-Jesus-Oliveira Victor-Adriel" userId="a708fc36-3c1b-42ab-b5e9-2e1fa3c6605e" providerId="ADAL" clId="{CDAD515F-66A4-4BEC-88D2-66E3F38E220E}" dt="2022-10-27T04:40:22.355" v="5" actId="20577"/>
        <pc:sldMkLst>
          <pc:docMk/>
          <pc:sldMk cId="2993848755" sldId="264"/>
        </pc:sldMkLst>
        <pc:spChg chg="mod">
          <ac:chgData name="de-Jesus-Oliveira Victor-Adriel" userId="a708fc36-3c1b-42ab-b5e9-2e1fa3c6605e" providerId="ADAL" clId="{CDAD515F-66A4-4BEC-88D2-66E3F38E220E}" dt="2022-10-27T04:40:22.355" v="5" actId="20577"/>
          <ac:spMkLst>
            <pc:docMk/>
            <pc:sldMk cId="2993848755" sldId="264"/>
            <ac:spMk id="8" creationId="{FBFC992B-A0A8-53A0-FFAB-A7BFC139C389}"/>
          </ac:spMkLst>
        </pc:spChg>
      </pc:sldChg>
      <pc:sldChg chg="modSp mod ord">
        <pc:chgData name="de-Jesus-Oliveira Victor-Adriel" userId="a708fc36-3c1b-42ab-b5e9-2e1fa3c6605e" providerId="ADAL" clId="{CDAD515F-66A4-4BEC-88D2-66E3F38E220E}" dt="2022-10-27T04:40:18.131" v="3" actId="20577"/>
        <pc:sldMkLst>
          <pc:docMk/>
          <pc:sldMk cId="3797596492" sldId="268"/>
        </pc:sldMkLst>
        <pc:spChg chg="mod">
          <ac:chgData name="de-Jesus-Oliveira Victor-Adriel" userId="a708fc36-3c1b-42ab-b5e9-2e1fa3c6605e" providerId="ADAL" clId="{CDAD515F-66A4-4BEC-88D2-66E3F38E220E}" dt="2022-10-27T04:40:18.131" v="3" actId="20577"/>
          <ac:spMkLst>
            <pc:docMk/>
            <pc:sldMk cId="3797596492" sldId="268"/>
            <ac:spMk id="4" creationId="{8DABCB7B-6D55-0CD3-673B-28C9F565B72F}"/>
          </ac:spMkLst>
        </pc:spChg>
      </pc:sldChg>
      <pc:sldChg chg="addSp delSp modSp add mod setBg modShow">
        <pc:chgData name="de-Jesus-Oliveira Victor-Adriel" userId="a708fc36-3c1b-42ab-b5e9-2e1fa3c6605e" providerId="ADAL" clId="{CDAD515F-66A4-4BEC-88D2-66E3F38E220E}" dt="2022-10-27T06:21:51.029" v="1942" actId="729"/>
        <pc:sldMkLst>
          <pc:docMk/>
          <pc:sldMk cId="339145208" sldId="269"/>
        </pc:sldMkLst>
        <pc:spChg chg="del mod">
          <ac:chgData name="de-Jesus-Oliveira Victor-Adriel" userId="a708fc36-3c1b-42ab-b5e9-2e1fa3c6605e" providerId="ADAL" clId="{CDAD515F-66A4-4BEC-88D2-66E3F38E220E}" dt="2022-10-27T04:45:22.598" v="25" actId="478"/>
          <ac:spMkLst>
            <pc:docMk/>
            <pc:sldMk cId="339145208" sldId="269"/>
            <ac:spMk id="2" creationId="{331B8DAA-399F-47F4-A466-03BA8AE88EF4}"/>
          </ac:spMkLst>
        </pc:spChg>
        <pc:spChg chg="mod">
          <ac:chgData name="de-Jesus-Oliveira Victor-Adriel" userId="a708fc36-3c1b-42ab-b5e9-2e1fa3c6605e" providerId="ADAL" clId="{CDAD515F-66A4-4BEC-88D2-66E3F38E220E}" dt="2022-10-27T06:17:43.336" v="1934" actId="20577"/>
          <ac:spMkLst>
            <pc:docMk/>
            <pc:sldMk cId="339145208" sldId="269"/>
            <ac:spMk id="4" creationId="{4F72B24B-D04F-34B4-EA92-BF7EC8075FED}"/>
          </ac:spMkLst>
        </pc:spChg>
        <pc:spChg chg="del">
          <ac:chgData name="de-Jesus-Oliveira Victor-Adriel" userId="a708fc36-3c1b-42ab-b5e9-2e1fa3c6605e" providerId="ADAL" clId="{CDAD515F-66A4-4BEC-88D2-66E3F38E220E}" dt="2022-10-27T04:41:08.262" v="7" actId="478"/>
          <ac:spMkLst>
            <pc:docMk/>
            <pc:sldMk cId="339145208" sldId="269"/>
            <ac:spMk id="6" creationId="{6C1F9D48-941E-4CC6-9149-5DF59F2A68EE}"/>
          </ac:spMkLst>
        </pc:spChg>
        <pc:spChg chg="add mod">
          <ac:chgData name="de-Jesus-Oliveira Victor-Adriel" userId="a708fc36-3c1b-42ab-b5e9-2e1fa3c6605e" providerId="ADAL" clId="{CDAD515F-66A4-4BEC-88D2-66E3F38E220E}" dt="2022-10-27T04:52:43.933" v="177" actId="20577"/>
          <ac:spMkLst>
            <pc:docMk/>
            <pc:sldMk cId="339145208" sldId="269"/>
            <ac:spMk id="8" creationId="{83C32E28-9629-5AE5-9D7D-5D0297A7BE6C}"/>
          </ac:spMkLst>
        </pc:spChg>
        <pc:spChg chg="add mod">
          <ac:chgData name="de-Jesus-Oliveira Victor-Adriel" userId="a708fc36-3c1b-42ab-b5e9-2e1fa3c6605e" providerId="ADAL" clId="{CDAD515F-66A4-4BEC-88D2-66E3F38E220E}" dt="2022-10-27T05:11:56.854" v="735" actId="113"/>
          <ac:spMkLst>
            <pc:docMk/>
            <pc:sldMk cId="339145208" sldId="269"/>
            <ac:spMk id="12" creationId="{25F31733-B6C2-A677-D797-F194419C2693}"/>
          </ac:spMkLst>
        </pc:spChg>
        <pc:spChg chg="mod">
          <ac:chgData name="de-Jesus-Oliveira Victor-Adriel" userId="a708fc36-3c1b-42ab-b5e9-2e1fa3c6605e" providerId="ADAL" clId="{CDAD515F-66A4-4BEC-88D2-66E3F38E220E}" dt="2022-10-27T04:42:05.138" v="15" actId="1076"/>
          <ac:spMkLst>
            <pc:docMk/>
            <pc:sldMk cId="339145208" sldId="269"/>
            <ac:spMk id="14" creationId="{4CA8A83C-9ABB-4B17-B735-341303AFD6C7}"/>
          </ac:spMkLst>
        </pc:spChg>
        <pc:spChg chg="mod">
          <ac:chgData name="de-Jesus-Oliveira Victor-Adriel" userId="a708fc36-3c1b-42ab-b5e9-2e1fa3c6605e" providerId="ADAL" clId="{CDAD515F-66A4-4BEC-88D2-66E3F38E220E}" dt="2022-10-27T04:42:05.138" v="15" actId="1076"/>
          <ac:spMkLst>
            <pc:docMk/>
            <pc:sldMk cId="339145208" sldId="269"/>
            <ac:spMk id="15" creationId="{46CF4C3F-3649-4A82-987C-790660E86AD1}"/>
          </ac:spMkLst>
        </pc:spChg>
        <pc:spChg chg="del">
          <ac:chgData name="de-Jesus-Oliveira Victor-Adriel" userId="a708fc36-3c1b-42ab-b5e9-2e1fa3c6605e" providerId="ADAL" clId="{CDAD515F-66A4-4BEC-88D2-66E3F38E220E}" dt="2022-10-27T04:41:34.022" v="13" actId="478"/>
          <ac:spMkLst>
            <pc:docMk/>
            <pc:sldMk cId="339145208" sldId="269"/>
            <ac:spMk id="21" creationId="{9413187C-7FA5-4F89-9AED-E2500189B18E}"/>
          </ac:spMkLst>
        </pc:spChg>
        <pc:spChg chg="del">
          <ac:chgData name="de-Jesus-Oliveira Victor-Adriel" userId="a708fc36-3c1b-42ab-b5e9-2e1fa3c6605e" providerId="ADAL" clId="{CDAD515F-66A4-4BEC-88D2-66E3F38E220E}" dt="2022-10-27T04:41:31.680" v="12" actId="478"/>
          <ac:spMkLst>
            <pc:docMk/>
            <pc:sldMk cId="339145208" sldId="269"/>
            <ac:spMk id="22" creationId="{E5FAF93F-B6E6-484F-B311-4188A2A5CAF2}"/>
          </ac:spMkLst>
        </pc:spChg>
        <pc:spChg chg="del">
          <ac:chgData name="de-Jesus-Oliveira Victor-Adriel" userId="a708fc36-3c1b-42ab-b5e9-2e1fa3c6605e" providerId="ADAL" clId="{CDAD515F-66A4-4BEC-88D2-66E3F38E220E}" dt="2022-10-27T04:41:31.680" v="12" actId="478"/>
          <ac:spMkLst>
            <pc:docMk/>
            <pc:sldMk cId="339145208" sldId="269"/>
            <ac:spMk id="23" creationId="{95126000-28C9-4C6C-8AE5-F28B0E610B71}"/>
          </ac:spMkLst>
        </pc:spChg>
        <pc:spChg chg="del">
          <ac:chgData name="de-Jesus-Oliveira Victor-Adriel" userId="a708fc36-3c1b-42ab-b5e9-2e1fa3c6605e" providerId="ADAL" clId="{CDAD515F-66A4-4BEC-88D2-66E3F38E220E}" dt="2022-10-27T04:41:31.680" v="12" actId="478"/>
          <ac:spMkLst>
            <pc:docMk/>
            <pc:sldMk cId="339145208" sldId="269"/>
            <ac:spMk id="24" creationId="{936A4888-B831-4736-9266-01DEC51492C3}"/>
          </ac:spMkLst>
        </pc:spChg>
        <pc:spChg chg="del">
          <ac:chgData name="de-Jesus-Oliveira Victor-Adriel" userId="a708fc36-3c1b-42ab-b5e9-2e1fa3c6605e" providerId="ADAL" clId="{CDAD515F-66A4-4BEC-88D2-66E3F38E220E}" dt="2022-10-27T04:41:31.680" v="12" actId="478"/>
          <ac:spMkLst>
            <pc:docMk/>
            <pc:sldMk cId="339145208" sldId="269"/>
            <ac:spMk id="25" creationId="{483F55DC-71F6-4582-A154-F5E375238505}"/>
          </ac:spMkLst>
        </pc:spChg>
        <pc:spChg chg="del">
          <ac:chgData name="de-Jesus-Oliveira Victor-Adriel" userId="a708fc36-3c1b-42ab-b5e9-2e1fa3c6605e" providerId="ADAL" clId="{CDAD515F-66A4-4BEC-88D2-66E3F38E220E}" dt="2022-10-27T04:41:31.680" v="12" actId="478"/>
          <ac:spMkLst>
            <pc:docMk/>
            <pc:sldMk cId="339145208" sldId="269"/>
            <ac:spMk id="26" creationId="{79FF16C2-8727-4C45-80B9-FD1274DB321C}"/>
          </ac:spMkLst>
        </pc:spChg>
        <pc:spChg chg="mod">
          <ac:chgData name="de-Jesus-Oliveira Victor-Adriel" userId="a708fc36-3c1b-42ab-b5e9-2e1fa3c6605e" providerId="ADAL" clId="{CDAD515F-66A4-4BEC-88D2-66E3F38E220E}" dt="2022-10-27T05:53:20.099" v="1266" actId="20577"/>
          <ac:spMkLst>
            <pc:docMk/>
            <pc:sldMk cId="339145208" sldId="269"/>
            <ac:spMk id="27" creationId="{CC683AFD-4183-4973-BBF7-9CB54E09061E}"/>
          </ac:spMkLst>
        </pc:spChg>
        <pc:spChg chg="del">
          <ac:chgData name="de-Jesus-Oliveira Victor-Adriel" userId="a708fc36-3c1b-42ab-b5e9-2e1fa3c6605e" providerId="ADAL" clId="{CDAD515F-66A4-4BEC-88D2-66E3F38E220E}" dt="2022-10-27T05:31:48.404" v="1026" actId="478"/>
          <ac:spMkLst>
            <pc:docMk/>
            <pc:sldMk cId="339145208" sldId="269"/>
            <ac:spMk id="28" creationId="{BFEFBD34-0841-4661-9588-DFE4B101582B}"/>
          </ac:spMkLst>
        </pc:spChg>
        <pc:spChg chg="mod">
          <ac:chgData name="de-Jesus-Oliveira Victor-Adriel" userId="a708fc36-3c1b-42ab-b5e9-2e1fa3c6605e" providerId="ADAL" clId="{CDAD515F-66A4-4BEC-88D2-66E3F38E220E}" dt="2022-10-27T05:54:25.571" v="1283" actId="1036"/>
          <ac:spMkLst>
            <pc:docMk/>
            <pc:sldMk cId="339145208" sldId="269"/>
            <ac:spMk id="29" creationId="{5766EFFC-A054-4112-A391-8532A573AD6E}"/>
          </ac:spMkLst>
        </pc:spChg>
        <pc:spChg chg="del">
          <ac:chgData name="de-Jesus-Oliveira Victor-Adriel" userId="a708fc36-3c1b-42ab-b5e9-2e1fa3c6605e" providerId="ADAL" clId="{CDAD515F-66A4-4BEC-88D2-66E3F38E220E}" dt="2022-10-27T05:31:49.536" v="1027" actId="478"/>
          <ac:spMkLst>
            <pc:docMk/>
            <pc:sldMk cId="339145208" sldId="269"/>
            <ac:spMk id="30" creationId="{53D182CD-A4CE-4F76-B058-C6EA7415CFA0}"/>
          </ac:spMkLst>
        </pc:spChg>
        <pc:spChg chg="del">
          <ac:chgData name="de-Jesus-Oliveira Victor-Adriel" userId="a708fc36-3c1b-42ab-b5e9-2e1fa3c6605e" providerId="ADAL" clId="{CDAD515F-66A4-4BEC-88D2-66E3F38E220E}" dt="2022-10-27T05:38:37.254" v="1066" actId="478"/>
          <ac:spMkLst>
            <pc:docMk/>
            <pc:sldMk cId="339145208" sldId="269"/>
            <ac:spMk id="31" creationId="{312F8BC2-5450-4C33-8D69-AC5DA23DEC83}"/>
          </ac:spMkLst>
        </pc:spChg>
        <pc:spChg chg="del">
          <ac:chgData name="de-Jesus-Oliveira Victor-Adriel" userId="a708fc36-3c1b-42ab-b5e9-2e1fa3c6605e" providerId="ADAL" clId="{CDAD515F-66A4-4BEC-88D2-66E3F38E220E}" dt="2022-10-27T05:38:32.074" v="1064" actId="478"/>
          <ac:spMkLst>
            <pc:docMk/>
            <pc:sldMk cId="339145208" sldId="269"/>
            <ac:spMk id="32" creationId="{BDCC9F9F-C68F-4626-BA84-8EF41A13546B}"/>
          </ac:spMkLst>
        </pc:spChg>
        <pc:spChg chg="del">
          <ac:chgData name="de-Jesus-Oliveira Victor-Adriel" userId="a708fc36-3c1b-42ab-b5e9-2e1fa3c6605e" providerId="ADAL" clId="{CDAD515F-66A4-4BEC-88D2-66E3F38E220E}" dt="2022-10-27T05:31:50.912" v="1028" actId="478"/>
          <ac:spMkLst>
            <pc:docMk/>
            <pc:sldMk cId="339145208" sldId="269"/>
            <ac:spMk id="33" creationId="{5A5DE773-2811-4EFA-9BD2-906D93C54C08}"/>
          </ac:spMkLst>
        </pc:spChg>
        <pc:spChg chg="mod">
          <ac:chgData name="de-Jesus-Oliveira Victor-Adriel" userId="a708fc36-3c1b-42ab-b5e9-2e1fa3c6605e" providerId="ADAL" clId="{CDAD515F-66A4-4BEC-88D2-66E3F38E220E}" dt="2022-10-27T05:22:58.495" v="851" actId="20577"/>
          <ac:spMkLst>
            <pc:docMk/>
            <pc:sldMk cId="339145208" sldId="269"/>
            <ac:spMk id="34" creationId="{A74BA091-A396-422F-B494-2CDE50A6B047}"/>
          </ac:spMkLst>
        </pc:spChg>
        <pc:spChg chg="mod">
          <ac:chgData name="de-Jesus-Oliveira Victor-Adriel" userId="a708fc36-3c1b-42ab-b5e9-2e1fa3c6605e" providerId="ADAL" clId="{CDAD515F-66A4-4BEC-88D2-66E3F38E220E}" dt="2022-10-27T06:12:23.864" v="1817" actId="20577"/>
          <ac:spMkLst>
            <pc:docMk/>
            <pc:sldMk cId="339145208" sldId="269"/>
            <ac:spMk id="35" creationId="{8AA32A4E-C8B4-40BC-B1F2-FFFE3C4BBAC2}"/>
          </ac:spMkLst>
        </pc:spChg>
        <pc:spChg chg="mod">
          <ac:chgData name="de-Jesus-Oliveira Victor-Adriel" userId="a708fc36-3c1b-42ab-b5e9-2e1fa3c6605e" providerId="ADAL" clId="{CDAD515F-66A4-4BEC-88D2-66E3F38E220E}" dt="2022-10-27T04:48:14.990" v="73" actId="14100"/>
          <ac:spMkLst>
            <pc:docMk/>
            <pc:sldMk cId="339145208" sldId="269"/>
            <ac:spMk id="36" creationId="{7DD63EA2-E175-4A4A-9E66-B30031536713}"/>
          </ac:spMkLst>
        </pc:spChg>
        <pc:spChg chg="mod">
          <ac:chgData name="de-Jesus-Oliveira Victor-Adriel" userId="a708fc36-3c1b-42ab-b5e9-2e1fa3c6605e" providerId="ADAL" clId="{CDAD515F-66A4-4BEC-88D2-66E3F38E220E}" dt="2022-10-27T04:46:38.433" v="49" actId="20577"/>
          <ac:spMkLst>
            <pc:docMk/>
            <pc:sldMk cId="339145208" sldId="269"/>
            <ac:spMk id="37" creationId="{635AC02F-1B09-44C4-8A3C-2A8F5AF2FF58}"/>
          </ac:spMkLst>
        </pc:spChg>
        <pc:spChg chg="mod">
          <ac:chgData name="de-Jesus-Oliveira Victor-Adriel" userId="a708fc36-3c1b-42ab-b5e9-2e1fa3c6605e" providerId="ADAL" clId="{CDAD515F-66A4-4BEC-88D2-66E3F38E220E}" dt="2022-10-27T04:46:27.306" v="45" actId="20577"/>
          <ac:spMkLst>
            <pc:docMk/>
            <pc:sldMk cId="339145208" sldId="269"/>
            <ac:spMk id="38" creationId="{4692AC80-01F2-40DF-AC3D-6AB0FEE2F30C}"/>
          </ac:spMkLst>
        </pc:spChg>
        <pc:spChg chg="mod">
          <ac:chgData name="de-Jesus-Oliveira Victor-Adriel" userId="a708fc36-3c1b-42ab-b5e9-2e1fa3c6605e" providerId="ADAL" clId="{CDAD515F-66A4-4BEC-88D2-66E3F38E220E}" dt="2022-10-27T04:48:02.210" v="72" actId="14100"/>
          <ac:spMkLst>
            <pc:docMk/>
            <pc:sldMk cId="339145208" sldId="269"/>
            <ac:spMk id="39" creationId="{5004C57D-4772-46A4-991E-3AEE902DA708}"/>
          </ac:spMkLst>
        </pc:spChg>
        <pc:spChg chg="mod">
          <ac:chgData name="de-Jesus-Oliveira Victor-Adriel" userId="a708fc36-3c1b-42ab-b5e9-2e1fa3c6605e" providerId="ADAL" clId="{CDAD515F-66A4-4BEC-88D2-66E3F38E220E}" dt="2022-10-27T04:48:02.210" v="72" actId="14100"/>
          <ac:spMkLst>
            <pc:docMk/>
            <pc:sldMk cId="339145208" sldId="269"/>
            <ac:spMk id="40" creationId="{E0BB61E7-BF72-47F7-945A-790E3BA6E7F9}"/>
          </ac:spMkLst>
        </pc:spChg>
        <pc:spChg chg="mod">
          <ac:chgData name="de-Jesus-Oliveira Victor-Adriel" userId="a708fc36-3c1b-42ab-b5e9-2e1fa3c6605e" providerId="ADAL" clId="{CDAD515F-66A4-4BEC-88D2-66E3F38E220E}" dt="2022-10-27T04:48:02.210" v="72" actId="14100"/>
          <ac:spMkLst>
            <pc:docMk/>
            <pc:sldMk cId="339145208" sldId="269"/>
            <ac:spMk id="41" creationId="{CAE237E4-1834-4D97-BD07-450F3072757D}"/>
          </ac:spMkLst>
        </pc:spChg>
        <pc:spChg chg="mod">
          <ac:chgData name="de-Jesus-Oliveira Victor-Adriel" userId="a708fc36-3c1b-42ab-b5e9-2e1fa3c6605e" providerId="ADAL" clId="{CDAD515F-66A4-4BEC-88D2-66E3F38E220E}" dt="2022-10-27T04:48:02.210" v="72" actId="14100"/>
          <ac:spMkLst>
            <pc:docMk/>
            <pc:sldMk cId="339145208" sldId="269"/>
            <ac:spMk id="42" creationId="{50D75A4A-6C08-477B-A57E-2B8B3A0296A6}"/>
          </ac:spMkLst>
        </pc:spChg>
        <pc:spChg chg="mod">
          <ac:chgData name="de-Jesus-Oliveira Victor-Adriel" userId="a708fc36-3c1b-42ab-b5e9-2e1fa3c6605e" providerId="ADAL" clId="{CDAD515F-66A4-4BEC-88D2-66E3F38E220E}" dt="2022-10-27T04:48:02.210" v="72" actId="14100"/>
          <ac:spMkLst>
            <pc:docMk/>
            <pc:sldMk cId="339145208" sldId="269"/>
            <ac:spMk id="43" creationId="{19CE3752-B6C4-40AF-A4EF-F082E48A835F}"/>
          </ac:spMkLst>
        </pc:spChg>
        <pc:spChg chg="mod">
          <ac:chgData name="de-Jesus-Oliveira Victor-Adriel" userId="a708fc36-3c1b-42ab-b5e9-2e1fa3c6605e" providerId="ADAL" clId="{CDAD515F-66A4-4BEC-88D2-66E3F38E220E}" dt="2022-10-27T04:48:02.210" v="72" actId="14100"/>
          <ac:spMkLst>
            <pc:docMk/>
            <pc:sldMk cId="339145208" sldId="269"/>
            <ac:spMk id="44" creationId="{65109DBE-863D-46FA-AEA5-8039E0D22E2E}"/>
          </ac:spMkLst>
        </pc:spChg>
        <pc:spChg chg="mod">
          <ac:chgData name="de-Jesus-Oliveira Victor-Adriel" userId="a708fc36-3c1b-42ab-b5e9-2e1fa3c6605e" providerId="ADAL" clId="{CDAD515F-66A4-4BEC-88D2-66E3F38E220E}" dt="2022-10-27T04:48:02.210" v="72" actId="14100"/>
          <ac:spMkLst>
            <pc:docMk/>
            <pc:sldMk cId="339145208" sldId="269"/>
            <ac:spMk id="45" creationId="{7D5AD129-5EE8-459D-A6E6-73A6D5BF8FE4}"/>
          </ac:spMkLst>
        </pc:spChg>
        <pc:spChg chg="del mod">
          <ac:chgData name="de-Jesus-Oliveira Victor-Adriel" userId="a708fc36-3c1b-42ab-b5e9-2e1fa3c6605e" providerId="ADAL" clId="{CDAD515F-66A4-4BEC-88D2-66E3F38E220E}" dt="2022-10-27T04:43:32.218" v="19" actId="478"/>
          <ac:spMkLst>
            <pc:docMk/>
            <pc:sldMk cId="339145208" sldId="269"/>
            <ac:spMk id="46" creationId="{A412DAB1-8215-485A-BF27-3480A1DC3328}"/>
          </ac:spMkLst>
        </pc:spChg>
        <pc:spChg chg="mod">
          <ac:chgData name="de-Jesus-Oliveira Victor-Adriel" userId="a708fc36-3c1b-42ab-b5e9-2e1fa3c6605e" providerId="ADAL" clId="{CDAD515F-66A4-4BEC-88D2-66E3F38E220E}" dt="2022-10-27T04:48:14.990" v="73" actId="14100"/>
          <ac:spMkLst>
            <pc:docMk/>
            <pc:sldMk cId="339145208" sldId="269"/>
            <ac:spMk id="47" creationId="{512457DB-B2B6-4D54-906C-35AD7E4D2583}"/>
          </ac:spMkLst>
        </pc:spChg>
        <pc:spChg chg="mod">
          <ac:chgData name="de-Jesus-Oliveira Victor-Adriel" userId="a708fc36-3c1b-42ab-b5e9-2e1fa3c6605e" providerId="ADAL" clId="{CDAD515F-66A4-4BEC-88D2-66E3F38E220E}" dt="2022-10-27T04:48:28.494" v="80" actId="20577"/>
          <ac:spMkLst>
            <pc:docMk/>
            <pc:sldMk cId="339145208" sldId="269"/>
            <ac:spMk id="48" creationId="{913119D9-AC1F-48EA-81DB-E22E969C74AF}"/>
          </ac:spMkLst>
        </pc:spChg>
        <pc:spChg chg="mod">
          <ac:chgData name="de-Jesus-Oliveira Victor-Adriel" userId="a708fc36-3c1b-42ab-b5e9-2e1fa3c6605e" providerId="ADAL" clId="{CDAD515F-66A4-4BEC-88D2-66E3F38E220E}" dt="2022-10-27T04:48:32.744" v="85" actId="20577"/>
          <ac:spMkLst>
            <pc:docMk/>
            <pc:sldMk cId="339145208" sldId="269"/>
            <ac:spMk id="49" creationId="{85D866BB-5776-4804-AABA-A7E0B4F66035}"/>
          </ac:spMkLst>
        </pc:spChg>
        <pc:spChg chg="mod">
          <ac:chgData name="de-Jesus-Oliveira Victor-Adriel" userId="a708fc36-3c1b-42ab-b5e9-2e1fa3c6605e" providerId="ADAL" clId="{CDAD515F-66A4-4BEC-88D2-66E3F38E220E}" dt="2022-10-27T04:48:35.544" v="90" actId="20577"/>
          <ac:spMkLst>
            <pc:docMk/>
            <pc:sldMk cId="339145208" sldId="269"/>
            <ac:spMk id="50" creationId="{EC6140F5-80FF-45F0-A011-25F8D484F512}"/>
          </ac:spMkLst>
        </pc:spChg>
        <pc:spChg chg="mod">
          <ac:chgData name="de-Jesus-Oliveira Victor-Adriel" userId="a708fc36-3c1b-42ab-b5e9-2e1fa3c6605e" providerId="ADAL" clId="{CDAD515F-66A4-4BEC-88D2-66E3F38E220E}" dt="2022-10-27T04:48:45.857" v="97" actId="20577"/>
          <ac:spMkLst>
            <pc:docMk/>
            <pc:sldMk cId="339145208" sldId="269"/>
            <ac:spMk id="51" creationId="{D5EEA670-A21A-474F-9581-9C7AB7E39B37}"/>
          </ac:spMkLst>
        </pc:spChg>
        <pc:spChg chg="mod">
          <ac:chgData name="de-Jesus-Oliveira Victor-Adriel" userId="a708fc36-3c1b-42ab-b5e9-2e1fa3c6605e" providerId="ADAL" clId="{CDAD515F-66A4-4BEC-88D2-66E3F38E220E}" dt="2022-10-27T04:49:15.981" v="103" actId="20577"/>
          <ac:spMkLst>
            <pc:docMk/>
            <pc:sldMk cId="339145208" sldId="269"/>
            <ac:spMk id="52" creationId="{D5FBC87C-5524-41D0-B185-6A728F41A5BF}"/>
          </ac:spMkLst>
        </pc:spChg>
        <pc:spChg chg="mod">
          <ac:chgData name="de-Jesus-Oliveira Victor-Adriel" userId="a708fc36-3c1b-42ab-b5e9-2e1fa3c6605e" providerId="ADAL" clId="{CDAD515F-66A4-4BEC-88D2-66E3F38E220E}" dt="2022-10-27T04:49:21.045" v="109" actId="20577"/>
          <ac:spMkLst>
            <pc:docMk/>
            <pc:sldMk cId="339145208" sldId="269"/>
            <ac:spMk id="53" creationId="{0CBC6E1D-22CB-43C4-A4F8-3394E9C47CBE}"/>
          </ac:spMkLst>
        </pc:spChg>
        <pc:spChg chg="del mod">
          <ac:chgData name="de-Jesus-Oliveira Victor-Adriel" userId="a708fc36-3c1b-42ab-b5e9-2e1fa3c6605e" providerId="ADAL" clId="{CDAD515F-66A4-4BEC-88D2-66E3F38E220E}" dt="2022-10-27T04:43:30.823" v="17" actId="478"/>
          <ac:spMkLst>
            <pc:docMk/>
            <pc:sldMk cId="339145208" sldId="269"/>
            <ac:spMk id="54" creationId="{B04B55F0-8E3C-4CD7-A5FB-0A2663B0BB50}"/>
          </ac:spMkLst>
        </pc:spChg>
        <pc:spChg chg="mod">
          <ac:chgData name="de-Jesus-Oliveira Victor-Adriel" userId="a708fc36-3c1b-42ab-b5e9-2e1fa3c6605e" providerId="ADAL" clId="{CDAD515F-66A4-4BEC-88D2-66E3F38E220E}" dt="2022-10-27T04:49:35.908" v="113" actId="20577"/>
          <ac:spMkLst>
            <pc:docMk/>
            <pc:sldMk cId="339145208" sldId="269"/>
            <ac:spMk id="55" creationId="{B7FB0D11-BBCF-4BE7-ACBA-C5EEB1C900C8}"/>
          </ac:spMkLst>
        </pc:spChg>
        <pc:spChg chg="mod">
          <ac:chgData name="de-Jesus-Oliveira Victor-Adriel" userId="a708fc36-3c1b-42ab-b5e9-2e1fa3c6605e" providerId="ADAL" clId="{CDAD515F-66A4-4BEC-88D2-66E3F38E220E}" dt="2022-10-27T04:49:45.909" v="117" actId="20577"/>
          <ac:spMkLst>
            <pc:docMk/>
            <pc:sldMk cId="339145208" sldId="269"/>
            <ac:spMk id="56" creationId="{11036FD4-4C2B-491E-9FBE-E6B1C9CC25F2}"/>
          </ac:spMkLst>
        </pc:spChg>
        <pc:spChg chg="mod">
          <ac:chgData name="de-Jesus-Oliveira Victor-Adriel" userId="a708fc36-3c1b-42ab-b5e9-2e1fa3c6605e" providerId="ADAL" clId="{CDAD515F-66A4-4BEC-88D2-66E3F38E220E}" dt="2022-10-27T04:49:56.383" v="123" actId="20577"/>
          <ac:spMkLst>
            <pc:docMk/>
            <pc:sldMk cId="339145208" sldId="269"/>
            <ac:spMk id="57" creationId="{0E68117D-58BD-4524-8D79-A63E41F3C4C7}"/>
          </ac:spMkLst>
        </pc:spChg>
        <pc:spChg chg="mod">
          <ac:chgData name="de-Jesus-Oliveira Victor-Adriel" userId="a708fc36-3c1b-42ab-b5e9-2e1fa3c6605e" providerId="ADAL" clId="{CDAD515F-66A4-4BEC-88D2-66E3F38E220E}" dt="2022-10-27T04:49:59.444" v="127" actId="20577"/>
          <ac:spMkLst>
            <pc:docMk/>
            <pc:sldMk cId="339145208" sldId="269"/>
            <ac:spMk id="58" creationId="{D45ABC11-BBC8-474D-88FE-0526E60DB289}"/>
          </ac:spMkLst>
        </pc:spChg>
        <pc:spChg chg="mod">
          <ac:chgData name="de-Jesus-Oliveira Victor-Adriel" userId="a708fc36-3c1b-42ab-b5e9-2e1fa3c6605e" providerId="ADAL" clId="{CDAD515F-66A4-4BEC-88D2-66E3F38E220E}" dt="2022-10-27T04:50:04.745" v="131" actId="20577"/>
          <ac:spMkLst>
            <pc:docMk/>
            <pc:sldMk cId="339145208" sldId="269"/>
            <ac:spMk id="59" creationId="{F30DEAED-F1A0-4820-A7E7-A73C4EBF6645}"/>
          </ac:spMkLst>
        </pc:spChg>
        <pc:spChg chg="mod">
          <ac:chgData name="de-Jesus-Oliveira Victor-Adriel" userId="a708fc36-3c1b-42ab-b5e9-2e1fa3c6605e" providerId="ADAL" clId="{CDAD515F-66A4-4BEC-88D2-66E3F38E220E}" dt="2022-10-27T04:50:11.858" v="135" actId="20577"/>
          <ac:spMkLst>
            <pc:docMk/>
            <pc:sldMk cId="339145208" sldId="269"/>
            <ac:spMk id="60" creationId="{71465F51-7636-4A6B-B511-91E67E74C527}"/>
          </ac:spMkLst>
        </pc:spChg>
        <pc:spChg chg="mod">
          <ac:chgData name="de-Jesus-Oliveira Victor-Adriel" userId="a708fc36-3c1b-42ab-b5e9-2e1fa3c6605e" providerId="ADAL" clId="{CDAD515F-66A4-4BEC-88D2-66E3F38E220E}" dt="2022-10-27T04:50:14.883" v="139" actId="20577"/>
          <ac:spMkLst>
            <pc:docMk/>
            <pc:sldMk cId="339145208" sldId="269"/>
            <ac:spMk id="61" creationId="{A5068F04-EF37-45C6-84CD-A9F573021109}"/>
          </ac:spMkLst>
        </pc:spChg>
        <pc:spChg chg="del mod">
          <ac:chgData name="de-Jesus-Oliveira Victor-Adriel" userId="a708fc36-3c1b-42ab-b5e9-2e1fa3c6605e" providerId="ADAL" clId="{CDAD515F-66A4-4BEC-88D2-66E3F38E220E}" dt="2022-10-27T04:43:33.831" v="21" actId="478"/>
          <ac:spMkLst>
            <pc:docMk/>
            <pc:sldMk cId="339145208" sldId="269"/>
            <ac:spMk id="62" creationId="{912BA76C-7BCF-4E49-8A1D-CBB02AE13B3D}"/>
          </ac:spMkLst>
        </pc:spChg>
        <pc:spChg chg="mod">
          <ac:chgData name="de-Jesus-Oliveira Victor-Adriel" userId="a708fc36-3c1b-42ab-b5e9-2e1fa3c6605e" providerId="ADAL" clId="{CDAD515F-66A4-4BEC-88D2-66E3F38E220E}" dt="2022-10-27T04:50:33.720" v="141" actId="20577"/>
          <ac:spMkLst>
            <pc:docMk/>
            <pc:sldMk cId="339145208" sldId="269"/>
            <ac:spMk id="63" creationId="{7F50FF3F-FBD3-486C-AE6F-BE99971DA9E4}"/>
          </ac:spMkLst>
        </pc:spChg>
        <pc:spChg chg="mod">
          <ac:chgData name="de-Jesus-Oliveira Victor-Adriel" userId="a708fc36-3c1b-42ab-b5e9-2e1fa3c6605e" providerId="ADAL" clId="{CDAD515F-66A4-4BEC-88D2-66E3F38E220E}" dt="2022-10-27T04:50:47.673" v="144" actId="6549"/>
          <ac:spMkLst>
            <pc:docMk/>
            <pc:sldMk cId="339145208" sldId="269"/>
            <ac:spMk id="64" creationId="{7F4B0ADE-2CC2-4C9E-9F45-38BA006B2B5D}"/>
          </ac:spMkLst>
        </pc:spChg>
        <pc:spChg chg="mod">
          <ac:chgData name="de-Jesus-Oliveira Victor-Adriel" userId="a708fc36-3c1b-42ab-b5e9-2e1fa3c6605e" providerId="ADAL" clId="{CDAD515F-66A4-4BEC-88D2-66E3F38E220E}" dt="2022-10-27T04:50:58.282" v="145" actId="20577"/>
          <ac:spMkLst>
            <pc:docMk/>
            <pc:sldMk cId="339145208" sldId="269"/>
            <ac:spMk id="65" creationId="{0417E45B-2F46-4A04-9EB9-C373BEFF1FD3}"/>
          </ac:spMkLst>
        </pc:spChg>
        <pc:spChg chg="mod">
          <ac:chgData name="de-Jesus-Oliveira Victor-Adriel" userId="a708fc36-3c1b-42ab-b5e9-2e1fa3c6605e" providerId="ADAL" clId="{CDAD515F-66A4-4BEC-88D2-66E3F38E220E}" dt="2022-10-27T04:51:00.821" v="148" actId="20577"/>
          <ac:spMkLst>
            <pc:docMk/>
            <pc:sldMk cId="339145208" sldId="269"/>
            <ac:spMk id="66" creationId="{74EBB416-0DBE-4E0B-8C58-B95C9ADB4BA1}"/>
          </ac:spMkLst>
        </pc:spChg>
        <pc:spChg chg="mod">
          <ac:chgData name="de-Jesus-Oliveira Victor-Adriel" userId="a708fc36-3c1b-42ab-b5e9-2e1fa3c6605e" providerId="ADAL" clId="{CDAD515F-66A4-4BEC-88D2-66E3F38E220E}" dt="2022-10-27T04:51:04.275" v="149" actId="20577"/>
          <ac:spMkLst>
            <pc:docMk/>
            <pc:sldMk cId="339145208" sldId="269"/>
            <ac:spMk id="67" creationId="{055E1B4A-03ED-4432-8BE3-CCDDFDACD723}"/>
          </ac:spMkLst>
        </pc:spChg>
        <pc:spChg chg="mod">
          <ac:chgData name="de-Jesus-Oliveira Victor-Adriel" userId="a708fc36-3c1b-42ab-b5e9-2e1fa3c6605e" providerId="ADAL" clId="{CDAD515F-66A4-4BEC-88D2-66E3F38E220E}" dt="2022-10-27T04:51:16.358" v="152" actId="6549"/>
          <ac:spMkLst>
            <pc:docMk/>
            <pc:sldMk cId="339145208" sldId="269"/>
            <ac:spMk id="68" creationId="{15718A35-66DB-424E-A3AC-CB97D16AB1AD}"/>
          </ac:spMkLst>
        </pc:spChg>
        <pc:spChg chg="mod">
          <ac:chgData name="de-Jesus-Oliveira Victor-Adriel" userId="a708fc36-3c1b-42ab-b5e9-2e1fa3c6605e" providerId="ADAL" clId="{CDAD515F-66A4-4BEC-88D2-66E3F38E220E}" dt="2022-10-27T04:51:19.621" v="155" actId="20577"/>
          <ac:spMkLst>
            <pc:docMk/>
            <pc:sldMk cId="339145208" sldId="269"/>
            <ac:spMk id="69" creationId="{75E730C4-6324-4944-9536-3971734A973D}"/>
          </ac:spMkLst>
        </pc:spChg>
        <pc:spChg chg="del mod">
          <ac:chgData name="de-Jesus-Oliveira Victor-Adriel" userId="a708fc36-3c1b-42ab-b5e9-2e1fa3c6605e" providerId="ADAL" clId="{CDAD515F-66A4-4BEC-88D2-66E3F38E220E}" dt="2022-10-27T04:43:35.106" v="23" actId="478"/>
          <ac:spMkLst>
            <pc:docMk/>
            <pc:sldMk cId="339145208" sldId="269"/>
            <ac:spMk id="70" creationId="{F37422BA-F8AC-4EF9-99AE-EF445B212C0C}"/>
          </ac:spMkLst>
        </pc:spChg>
        <pc:spChg chg="del">
          <ac:chgData name="de-Jesus-Oliveira Victor-Adriel" userId="a708fc36-3c1b-42ab-b5e9-2e1fa3c6605e" providerId="ADAL" clId="{CDAD515F-66A4-4BEC-88D2-66E3F38E220E}" dt="2022-10-27T05:38:43.726" v="1073" actId="478"/>
          <ac:spMkLst>
            <pc:docMk/>
            <pc:sldMk cId="339145208" sldId="269"/>
            <ac:spMk id="76" creationId="{31A73E02-DE8E-45F8-9E56-156BCA85F97E}"/>
          </ac:spMkLst>
        </pc:spChg>
        <pc:spChg chg="del">
          <ac:chgData name="de-Jesus-Oliveira Victor-Adriel" userId="a708fc36-3c1b-42ab-b5e9-2e1fa3c6605e" providerId="ADAL" clId="{CDAD515F-66A4-4BEC-88D2-66E3F38E220E}" dt="2022-10-27T05:38:38.587" v="1067" actId="478"/>
          <ac:spMkLst>
            <pc:docMk/>
            <pc:sldMk cId="339145208" sldId="269"/>
            <ac:spMk id="80" creationId="{4B500DC1-DAF4-4095-85CD-47F3FCBE981E}"/>
          </ac:spMkLst>
        </pc:spChg>
        <pc:spChg chg="del">
          <ac:chgData name="de-Jesus-Oliveira Victor-Adriel" userId="a708fc36-3c1b-42ab-b5e9-2e1fa3c6605e" providerId="ADAL" clId="{CDAD515F-66A4-4BEC-88D2-66E3F38E220E}" dt="2022-10-27T05:38:30.681" v="1063" actId="478"/>
          <ac:spMkLst>
            <pc:docMk/>
            <pc:sldMk cId="339145208" sldId="269"/>
            <ac:spMk id="83" creationId="{832B8AED-2A02-49BE-9E76-280AF6DBDAC0}"/>
          </ac:spMkLst>
        </pc:spChg>
        <pc:spChg chg="del mod">
          <ac:chgData name="de-Jesus-Oliveira Victor-Adriel" userId="a708fc36-3c1b-42ab-b5e9-2e1fa3c6605e" providerId="ADAL" clId="{CDAD515F-66A4-4BEC-88D2-66E3F38E220E}" dt="2022-10-27T05:46:14.458" v="1196" actId="478"/>
          <ac:spMkLst>
            <pc:docMk/>
            <pc:sldMk cId="339145208" sldId="269"/>
            <ac:spMk id="88" creationId="{E84DD4A8-CD3C-EA81-96DC-2EEDB196362E}"/>
          </ac:spMkLst>
        </pc:spChg>
        <pc:spChg chg="add del mod">
          <ac:chgData name="de-Jesus-Oliveira Victor-Adriel" userId="a708fc36-3c1b-42ab-b5e9-2e1fa3c6605e" providerId="ADAL" clId="{CDAD515F-66A4-4BEC-88D2-66E3F38E220E}" dt="2022-10-27T05:57:46.110" v="1335" actId="1036"/>
          <ac:spMkLst>
            <pc:docMk/>
            <pc:sldMk cId="339145208" sldId="269"/>
            <ac:spMk id="94" creationId="{3047789D-1206-95F5-CDAB-B38D8FB03F1F}"/>
          </ac:spMkLst>
        </pc:spChg>
        <pc:spChg chg="add del mod">
          <ac:chgData name="de-Jesus-Oliveira Victor-Adriel" userId="a708fc36-3c1b-42ab-b5e9-2e1fa3c6605e" providerId="ADAL" clId="{CDAD515F-66A4-4BEC-88D2-66E3F38E220E}" dt="2022-10-27T05:54:25.571" v="1283" actId="1036"/>
          <ac:spMkLst>
            <pc:docMk/>
            <pc:sldMk cId="339145208" sldId="269"/>
            <ac:spMk id="95" creationId="{4AEBFDDE-85FE-1FBA-9A54-1B1EABC0F8A4}"/>
          </ac:spMkLst>
        </pc:spChg>
        <pc:spChg chg="add mod ord">
          <ac:chgData name="de-Jesus-Oliveira Victor-Adriel" userId="a708fc36-3c1b-42ab-b5e9-2e1fa3c6605e" providerId="ADAL" clId="{CDAD515F-66A4-4BEC-88D2-66E3F38E220E}" dt="2022-10-27T05:57:46.110" v="1335" actId="1036"/>
          <ac:spMkLst>
            <pc:docMk/>
            <pc:sldMk cId="339145208" sldId="269"/>
            <ac:spMk id="96" creationId="{BC87C90C-10E4-CD6E-0CD9-BDD4372F6DE4}"/>
          </ac:spMkLst>
        </pc:spChg>
        <pc:spChg chg="add mod">
          <ac:chgData name="de-Jesus-Oliveira Victor-Adriel" userId="a708fc36-3c1b-42ab-b5e9-2e1fa3c6605e" providerId="ADAL" clId="{CDAD515F-66A4-4BEC-88D2-66E3F38E220E}" dt="2022-10-27T05:47:49.096" v="1199"/>
          <ac:spMkLst>
            <pc:docMk/>
            <pc:sldMk cId="339145208" sldId="269"/>
            <ac:spMk id="105" creationId="{2EB3240F-7D30-F7A4-FAF7-5A404A21C50B}"/>
          </ac:spMkLst>
        </pc:spChg>
        <pc:spChg chg="add mod">
          <ac:chgData name="de-Jesus-Oliveira Victor-Adriel" userId="a708fc36-3c1b-42ab-b5e9-2e1fa3c6605e" providerId="ADAL" clId="{CDAD515F-66A4-4BEC-88D2-66E3F38E220E}" dt="2022-10-27T06:02:24.508" v="1406" actId="12789"/>
          <ac:spMkLst>
            <pc:docMk/>
            <pc:sldMk cId="339145208" sldId="269"/>
            <ac:spMk id="118" creationId="{46BFE15F-4FF4-B20D-AA1D-5D07A780AEC7}"/>
          </ac:spMkLst>
        </pc:spChg>
        <pc:spChg chg="add mod">
          <ac:chgData name="de-Jesus-Oliveira Victor-Adriel" userId="a708fc36-3c1b-42ab-b5e9-2e1fa3c6605e" providerId="ADAL" clId="{CDAD515F-66A4-4BEC-88D2-66E3F38E220E}" dt="2022-10-27T06:02:24.508" v="1406" actId="12789"/>
          <ac:spMkLst>
            <pc:docMk/>
            <pc:sldMk cId="339145208" sldId="269"/>
            <ac:spMk id="119" creationId="{54A09260-29DE-6AFB-9D97-2D8864F3EC3D}"/>
          </ac:spMkLst>
        </pc:spChg>
        <pc:spChg chg="add mod">
          <ac:chgData name="de-Jesus-Oliveira Victor-Adriel" userId="a708fc36-3c1b-42ab-b5e9-2e1fa3c6605e" providerId="ADAL" clId="{CDAD515F-66A4-4BEC-88D2-66E3F38E220E}" dt="2022-10-27T06:02:24.508" v="1406" actId="12789"/>
          <ac:spMkLst>
            <pc:docMk/>
            <pc:sldMk cId="339145208" sldId="269"/>
            <ac:spMk id="120" creationId="{67DD845C-5B94-CA3B-0F33-48CCF2D5EFBE}"/>
          </ac:spMkLst>
        </pc:spChg>
        <pc:spChg chg="add mod">
          <ac:chgData name="de-Jesus-Oliveira Victor-Adriel" userId="a708fc36-3c1b-42ab-b5e9-2e1fa3c6605e" providerId="ADAL" clId="{CDAD515F-66A4-4BEC-88D2-66E3F38E220E}" dt="2022-10-27T06:08:02.364" v="1546" actId="1037"/>
          <ac:spMkLst>
            <pc:docMk/>
            <pc:sldMk cId="339145208" sldId="269"/>
            <ac:spMk id="121" creationId="{39C8BF01-3FB7-11A4-46D7-32840FDC5D6F}"/>
          </ac:spMkLst>
        </pc:spChg>
        <pc:spChg chg="add mod">
          <ac:chgData name="de-Jesus-Oliveira Victor-Adriel" userId="a708fc36-3c1b-42ab-b5e9-2e1fa3c6605e" providerId="ADAL" clId="{CDAD515F-66A4-4BEC-88D2-66E3F38E220E}" dt="2022-10-27T06:08:02.364" v="1546" actId="1037"/>
          <ac:spMkLst>
            <pc:docMk/>
            <pc:sldMk cId="339145208" sldId="269"/>
            <ac:spMk id="122" creationId="{425E009E-A87F-B303-3E00-A7C1C4553329}"/>
          </ac:spMkLst>
        </pc:spChg>
        <pc:spChg chg="add mod">
          <ac:chgData name="de-Jesus-Oliveira Victor-Adriel" userId="a708fc36-3c1b-42ab-b5e9-2e1fa3c6605e" providerId="ADAL" clId="{CDAD515F-66A4-4BEC-88D2-66E3F38E220E}" dt="2022-10-27T06:08:02.364" v="1546" actId="1037"/>
          <ac:spMkLst>
            <pc:docMk/>
            <pc:sldMk cId="339145208" sldId="269"/>
            <ac:spMk id="123" creationId="{879A92E2-9555-9347-8B2F-EF04983CFFFE}"/>
          </ac:spMkLst>
        </pc:spChg>
        <pc:spChg chg="add mod">
          <ac:chgData name="de-Jesus-Oliveira Victor-Adriel" userId="a708fc36-3c1b-42ab-b5e9-2e1fa3c6605e" providerId="ADAL" clId="{CDAD515F-66A4-4BEC-88D2-66E3F38E220E}" dt="2022-10-27T06:08:02.364" v="1546" actId="1037"/>
          <ac:spMkLst>
            <pc:docMk/>
            <pc:sldMk cId="339145208" sldId="269"/>
            <ac:spMk id="124" creationId="{9D837943-F1EC-1EFB-B8BA-4C360DEE6D52}"/>
          </ac:spMkLst>
        </pc:spChg>
        <pc:picChg chg="del mod">
          <ac:chgData name="de-Jesus-Oliveira Victor-Adriel" userId="a708fc36-3c1b-42ab-b5e9-2e1fa3c6605e" providerId="ADAL" clId="{CDAD515F-66A4-4BEC-88D2-66E3F38E220E}" dt="2022-10-27T04:41:24.665" v="11" actId="478"/>
          <ac:picMkLst>
            <pc:docMk/>
            <pc:sldMk cId="339145208" sldId="269"/>
            <ac:picMk id="3" creationId="{754CA031-443A-44A7-90F7-E0BABF3FCC18}"/>
          </ac:picMkLst>
        </pc:picChg>
        <pc:picChg chg="del mod">
          <ac:chgData name="de-Jesus-Oliveira Victor-Adriel" userId="a708fc36-3c1b-42ab-b5e9-2e1fa3c6605e" providerId="ADAL" clId="{CDAD515F-66A4-4BEC-88D2-66E3F38E220E}" dt="2022-10-27T04:41:17.467" v="9" actId="478"/>
          <ac:picMkLst>
            <pc:docMk/>
            <pc:sldMk cId="339145208" sldId="269"/>
            <ac:picMk id="5" creationId="{325977CD-E320-411A-9228-A355635663E2}"/>
          </ac:picMkLst>
        </pc:picChg>
        <pc:picChg chg="del mod">
          <ac:chgData name="de-Jesus-Oliveira Victor-Adriel" userId="a708fc36-3c1b-42ab-b5e9-2e1fa3c6605e" providerId="ADAL" clId="{CDAD515F-66A4-4BEC-88D2-66E3F38E220E}" dt="2022-10-27T04:45:23.561" v="26" actId="478"/>
          <ac:picMkLst>
            <pc:docMk/>
            <pc:sldMk cId="339145208" sldId="269"/>
            <ac:picMk id="7" creationId="{420AFF2E-ED81-462E-8F0E-A03D6978B92E}"/>
          </ac:picMkLst>
        </pc:picChg>
        <pc:picChg chg="del mod">
          <ac:chgData name="de-Jesus-Oliveira Victor-Adriel" userId="a708fc36-3c1b-42ab-b5e9-2e1fa3c6605e" providerId="ADAL" clId="{CDAD515F-66A4-4BEC-88D2-66E3F38E220E}" dt="2022-10-27T04:45:57.158" v="29" actId="478"/>
          <ac:picMkLst>
            <pc:docMk/>
            <pc:sldMk cId="339145208" sldId="269"/>
            <ac:picMk id="10" creationId="{2738923D-3835-4CEC-BE73-2CB7DA4119B0}"/>
          </ac:picMkLst>
        </pc:picChg>
        <pc:picChg chg="add del mod">
          <ac:chgData name="de-Jesus-Oliveira Victor-Adriel" userId="a708fc36-3c1b-42ab-b5e9-2e1fa3c6605e" providerId="ADAL" clId="{CDAD515F-66A4-4BEC-88D2-66E3F38E220E}" dt="2022-10-27T05:17:09.227" v="752" actId="478"/>
          <ac:picMkLst>
            <pc:docMk/>
            <pc:sldMk cId="339145208" sldId="269"/>
            <ac:picMk id="13" creationId="{8EA2400F-91E5-B4B6-E4A0-79B95A75B295}"/>
          </ac:picMkLst>
        </pc:picChg>
        <pc:picChg chg="del">
          <ac:chgData name="de-Jesus-Oliveira Victor-Adriel" userId="a708fc36-3c1b-42ab-b5e9-2e1fa3c6605e" providerId="ADAL" clId="{CDAD515F-66A4-4BEC-88D2-66E3F38E220E}" dt="2022-10-27T04:41:31.680" v="12" actId="478"/>
          <ac:picMkLst>
            <pc:docMk/>
            <pc:sldMk cId="339145208" sldId="269"/>
            <ac:picMk id="18" creationId="{048EA978-4C4B-443C-98F2-57CD16F7A233}"/>
          </ac:picMkLst>
        </pc:picChg>
        <pc:picChg chg="del mod">
          <ac:chgData name="de-Jesus-Oliveira Victor-Adriel" userId="a708fc36-3c1b-42ab-b5e9-2e1fa3c6605e" providerId="ADAL" clId="{CDAD515F-66A4-4BEC-88D2-66E3F38E220E}" dt="2022-10-27T04:45:57.834" v="30" actId="478"/>
          <ac:picMkLst>
            <pc:docMk/>
            <pc:sldMk cId="339145208" sldId="269"/>
            <ac:picMk id="19" creationId="{26BB9AEA-BC90-489D-A66D-991AA09E8C90}"/>
          </ac:picMkLst>
        </pc:picChg>
        <pc:picChg chg="del">
          <ac:chgData name="de-Jesus-Oliveira Victor-Adriel" userId="a708fc36-3c1b-42ab-b5e9-2e1fa3c6605e" providerId="ADAL" clId="{CDAD515F-66A4-4BEC-88D2-66E3F38E220E}" dt="2022-10-27T05:27:52.255" v="890" actId="478"/>
          <ac:picMkLst>
            <pc:docMk/>
            <pc:sldMk cId="339145208" sldId="269"/>
            <ac:picMk id="20" creationId="{526EB260-B965-46B4-AE7B-E76010CB3631}"/>
          </ac:picMkLst>
        </pc:picChg>
        <pc:picChg chg="add mod modCrop">
          <ac:chgData name="de-Jesus-Oliveira Victor-Adriel" userId="a708fc36-3c1b-42ab-b5e9-2e1fa3c6605e" providerId="ADAL" clId="{CDAD515F-66A4-4BEC-88D2-66E3F38E220E}" dt="2022-10-27T05:18:41.852" v="762" actId="1076"/>
          <ac:picMkLst>
            <pc:docMk/>
            <pc:sldMk cId="339145208" sldId="269"/>
            <ac:picMk id="71" creationId="{20A89458-9537-C176-01C3-FA9B3F7E0575}"/>
          </ac:picMkLst>
        </pc:picChg>
        <pc:picChg chg="del mod">
          <ac:chgData name="de-Jesus-Oliveira Victor-Adriel" userId="a708fc36-3c1b-42ab-b5e9-2e1fa3c6605e" providerId="ADAL" clId="{CDAD515F-66A4-4BEC-88D2-66E3F38E220E}" dt="2022-10-27T04:45:58.572" v="31" actId="478"/>
          <ac:picMkLst>
            <pc:docMk/>
            <pc:sldMk cId="339145208" sldId="269"/>
            <ac:picMk id="72" creationId="{72E39377-4A51-45C9-A315-AA35A325EC15}"/>
          </ac:picMkLst>
        </pc:picChg>
        <pc:picChg chg="del">
          <ac:chgData name="de-Jesus-Oliveira Victor-Adriel" userId="a708fc36-3c1b-42ab-b5e9-2e1fa3c6605e" providerId="ADAL" clId="{CDAD515F-66A4-4BEC-88D2-66E3F38E220E}" dt="2022-10-27T05:54:11.993" v="1267" actId="478"/>
          <ac:picMkLst>
            <pc:docMk/>
            <pc:sldMk cId="339145208" sldId="269"/>
            <ac:picMk id="73" creationId="{31C0DE9F-B85B-4138-97AC-1BDFCDDC54D7}"/>
          </ac:picMkLst>
        </pc:picChg>
        <pc:picChg chg="add mod ord">
          <ac:chgData name="de-Jesus-Oliveira Victor-Adriel" userId="a708fc36-3c1b-42ab-b5e9-2e1fa3c6605e" providerId="ADAL" clId="{CDAD515F-66A4-4BEC-88D2-66E3F38E220E}" dt="2022-10-27T05:20:32.548" v="785" actId="1037"/>
          <ac:picMkLst>
            <pc:docMk/>
            <pc:sldMk cId="339145208" sldId="269"/>
            <ac:picMk id="75" creationId="{87962C1E-6ACF-C5C4-7F6D-11C05799AD15}"/>
          </ac:picMkLst>
        </pc:picChg>
        <pc:picChg chg="del">
          <ac:chgData name="de-Jesus-Oliveira Victor-Adriel" userId="a708fc36-3c1b-42ab-b5e9-2e1fa3c6605e" providerId="ADAL" clId="{CDAD515F-66A4-4BEC-88D2-66E3F38E220E}" dt="2022-10-27T05:38:41.248" v="1070" actId="478"/>
          <ac:picMkLst>
            <pc:docMk/>
            <pc:sldMk cId="339145208" sldId="269"/>
            <ac:picMk id="77" creationId="{601ED1A2-2139-4BCA-9470-90396210B0CB}"/>
          </ac:picMkLst>
        </pc:picChg>
        <pc:picChg chg="del">
          <ac:chgData name="de-Jesus-Oliveira Victor-Adriel" userId="a708fc36-3c1b-42ab-b5e9-2e1fa3c6605e" providerId="ADAL" clId="{CDAD515F-66A4-4BEC-88D2-66E3F38E220E}" dt="2022-10-27T05:38:42.412" v="1072" actId="478"/>
          <ac:picMkLst>
            <pc:docMk/>
            <pc:sldMk cId="339145208" sldId="269"/>
            <ac:picMk id="78" creationId="{95725AA3-79E0-4B68-8308-9C006DE2BB3E}"/>
          </ac:picMkLst>
        </pc:picChg>
        <pc:picChg chg="del">
          <ac:chgData name="de-Jesus-Oliveira Victor-Adriel" userId="a708fc36-3c1b-42ab-b5e9-2e1fa3c6605e" providerId="ADAL" clId="{CDAD515F-66A4-4BEC-88D2-66E3F38E220E}" dt="2022-10-27T05:38:41.850" v="1071" actId="478"/>
          <ac:picMkLst>
            <pc:docMk/>
            <pc:sldMk cId="339145208" sldId="269"/>
            <ac:picMk id="79" creationId="{F064DAD9-CD3A-4BD4-A96A-EF1E9C4CB13C}"/>
          </ac:picMkLst>
        </pc:picChg>
        <pc:picChg chg="del">
          <ac:chgData name="de-Jesus-Oliveira Victor-Adriel" userId="a708fc36-3c1b-42ab-b5e9-2e1fa3c6605e" providerId="ADAL" clId="{CDAD515F-66A4-4BEC-88D2-66E3F38E220E}" dt="2022-10-27T05:38:39.286" v="1068" actId="478"/>
          <ac:picMkLst>
            <pc:docMk/>
            <pc:sldMk cId="339145208" sldId="269"/>
            <ac:picMk id="81" creationId="{A301CEB6-2032-4B10-BAE1-904581768F1F}"/>
          </ac:picMkLst>
        </pc:picChg>
        <pc:picChg chg="del">
          <ac:chgData name="de-Jesus-Oliveira Victor-Adriel" userId="a708fc36-3c1b-42ab-b5e9-2e1fa3c6605e" providerId="ADAL" clId="{CDAD515F-66A4-4BEC-88D2-66E3F38E220E}" dt="2022-10-27T05:38:40.111" v="1069" actId="478"/>
          <ac:picMkLst>
            <pc:docMk/>
            <pc:sldMk cId="339145208" sldId="269"/>
            <ac:picMk id="82" creationId="{7FB04BD2-F13B-49B5-A14B-DF28B87EF283}"/>
          </ac:picMkLst>
        </pc:picChg>
        <pc:picChg chg="mod">
          <ac:chgData name="de-Jesus-Oliveira Victor-Adriel" userId="a708fc36-3c1b-42ab-b5e9-2e1fa3c6605e" providerId="ADAL" clId="{CDAD515F-66A4-4BEC-88D2-66E3F38E220E}" dt="2022-10-27T05:57:46.110" v="1335" actId="1036"/>
          <ac:picMkLst>
            <pc:docMk/>
            <pc:sldMk cId="339145208" sldId="269"/>
            <ac:picMk id="84" creationId="{8A7FA522-49CA-44D8-A3B7-1D9F6FFA5B9A}"/>
          </ac:picMkLst>
        </pc:picChg>
        <pc:picChg chg="add mod ord modCrop">
          <ac:chgData name="de-Jesus-Oliveira Victor-Adriel" userId="a708fc36-3c1b-42ab-b5e9-2e1fa3c6605e" providerId="ADAL" clId="{CDAD515F-66A4-4BEC-88D2-66E3F38E220E}" dt="2022-10-27T05:27:07.487" v="889" actId="1036"/>
          <ac:picMkLst>
            <pc:docMk/>
            <pc:sldMk cId="339145208" sldId="269"/>
            <ac:picMk id="86" creationId="{C3993C27-AE14-0A04-658C-EC2D5FC8CAD0}"/>
          </ac:picMkLst>
        </pc:picChg>
        <pc:picChg chg="del">
          <ac:chgData name="de-Jesus-Oliveira Victor-Adriel" userId="a708fc36-3c1b-42ab-b5e9-2e1fa3c6605e" providerId="ADAL" clId="{CDAD515F-66A4-4BEC-88D2-66E3F38E220E}" dt="2022-10-27T05:31:44.602" v="1023" actId="478"/>
          <ac:picMkLst>
            <pc:docMk/>
            <pc:sldMk cId="339145208" sldId="269"/>
            <ac:picMk id="87" creationId="{8D103743-43D1-A81F-8D06-1BB2CAE59DD8}"/>
          </ac:picMkLst>
        </pc:picChg>
        <pc:picChg chg="del">
          <ac:chgData name="de-Jesus-Oliveira Victor-Adriel" userId="a708fc36-3c1b-42ab-b5e9-2e1fa3c6605e" providerId="ADAL" clId="{CDAD515F-66A4-4BEC-88D2-66E3F38E220E}" dt="2022-10-27T05:31:45.085" v="1024" actId="478"/>
          <ac:picMkLst>
            <pc:docMk/>
            <pc:sldMk cId="339145208" sldId="269"/>
            <ac:picMk id="89" creationId="{8DCB9ADB-A90A-0F7E-709E-C7B37277CE23}"/>
          </ac:picMkLst>
        </pc:picChg>
        <pc:picChg chg="del">
          <ac:chgData name="de-Jesus-Oliveira Victor-Adriel" userId="a708fc36-3c1b-42ab-b5e9-2e1fa3c6605e" providerId="ADAL" clId="{CDAD515F-66A4-4BEC-88D2-66E3F38E220E}" dt="2022-10-27T05:31:45.658" v="1025" actId="478"/>
          <ac:picMkLst>
            <pc:docMk/>
            <pc:sldMk cId="339145208" sldId="269"/>
            <ac:picMk id="90" creationId="{71D4A6A6-930A-55A6-3B88-9B6613A3FF9E}"/>
          </ac:picMkLst>
        </pc:picChg>
        <pc:picChg chg="add del mod">
          <ac:chgData name="de-Jesus-Oliveira Victor-Adriel" userId="a708fc36-3c1b-42ab-b5e9-2e1fa3c6605e" providerId="ADAL" clId="{CDAD515F-66A4-4BEC-88D2-66E3F38E220E}" dt="2022-10-27T05:25:47.378" v="878" actId="478"/>
          <ac:picMkLst>
            <pc:docMk/>
            <pc:sldMk cId="339145208" sldId="269"/>
            <ac:picMk id="91" creationId="{F10E9BDF-53DA-2253-3B8F-5203F3BC9882}"/>
          </ac:picMkLst>
        </pc:picChg>
        <pc:picChg chg="add mod ord">
          <ac:chgData name="de-Jesus-Oliveira Victor-Adriel" userId="a708fc36-3c1b-42ab-b5e9-2e1fa3c6605e" providerId="ADAL" clId="{CDAD515F-66A4-4BEC-88D2-66E3F38E220E}" dt="2022-10-27T05:27:03.063" v="886" actId="1035"/>
          <ac:picMkLst>
            <pc:docMk/>
            <pc:sldMk cId="339145208" sldId="269"/>
            <ac:picMk id="92" creationId="{FC151FC8-2EC0-AD70-F7E4-29DEA42EE22C}"/>
          </ac:picMkLst>
        </pc:picChg>
        <pc:picChg chg="add mod">
          <ac:chgData name="de-Jesus-Oliveira Victor-Adriel" userId="a708fc36-3c1b-42ab-b5e9-2e1fa3c6605e" providerId="ADAL" clId="{CDAD515F-66A4-4BEC-88D2-66E3F38E220E}" dt="2022-10-27T05:27:56.582" v="892" actId="1076"/>
          <ac:picMkLst>
            <pc:docMk/>
            <pc:sldMk cId="339145208" sldId="269"/>
            <ac:picMk id="93" creationId="{B995237D-F9E0-E944-70F1-58E75AC79F89}"/>
          </ac:picMkLst>
        </pc:picChg>
        <pc:picChg chg="add del mod">
          <ac:chgData name="de-Jesus-Oliveira Victor-Adriel" userId="a708fc36-3c1b-42ab-b5e9-2e1fa3c6605e" providerId="ADAL" clId="{CDAD515F-66A4-4BEC-88D2-66E3F38E220E}" dt="2022-10-27T05:56:22.444" v="1294" actId="478"/>
          <ac:picMkLst>
            <pc:docMk/>
            <pc:sldMk cId="339145208" sldId="269"/>
            <ac:picMk id="98" creationId="{82442462-57AE-FE4B-A3D8-30FF707B8BEC}"/>
          </ac:picMkLst>
        </pc:picChg>
        <pc:picChg chg="add del mod">
          <ac:chgData name="de-Jesus-Oliveira Victor-Adriel" userId="a708fc36-3c1b-42ab-b5e9-2e1fa3c6605e" providerId="ADAL" clId="{CDAD515F-66A4-4BEC-88D2-66E3F38E220E}" dt="2022-10-27T05:56:22.945" v="1295" actId="478"/>
          <ac:picMkLst>
            <pc:docMk/>
            <pc:sldMk cId="339145208" sldId="269"/>
            <ac:picMk id="100" creationId="{91C0AFDF-59D3-B0A1-A1DD-A9165191AEE1}"/>
          </ac:picMkLst>
        </pc:picChg>
        <pc:picChg chg="add del mod">
          <ac:chgData name="de-Jesus-Oliveira Victor-Adriel" userId="a708fc36-3c1b-42ab-b5e9-2e1fa3c6605e" providerId="ADAL" clId="{CDAD515F-66A4-4BEC-88D2-66E3F38E220E}" dt="2022-10-27T05:56:21.776" v="1293" actId="478"/>
          <ac:picMkLst>
            <pc:docMk/>
            <pc:sldMk cId="339145208" sldId="269"/>
            <ac:picMk id="102" creationId="{436CE331-227D-B5DB-6DE6-8C097E9318F7}"/>
          </ac:picMkLst>
        </pc:picChg>
        <pc:picChg chg="add mod">
          <ac:chgData name="de-Jesus-Oliveira Victor-Adriel" userId="a708fc36-3c1b-42ab-b5e9-2e1fa3c6605e" providerId="ADAL" clId="{CDAD515F-66A4-4BEC-88D2-66E3F38E220E}" dt="2022-10-27T05:57:44.935" v="1332" actId="1076"/>
          <ac:picMkLst>
            <pc:docMk/>
            <pc:sldMk cId="339145208" sldId="269"/>
            <ac:picMk id="103" creationId="{B6E123ED-97A7-8DA8-49C5-DA2F48B8CC25}"/>
          </ac:picMkLst>
        </pc:picChg>
        <pc:picChg chg="add mod">
          <ac:chgData name="de-Jesus-Oliveira Victor-Adriel" userId="a708fc36-3c1b-42ab-b5e9-2e1fa3c6605e" providerId="ADAL" clId="{CDAD515F-66A4-4BEC-88D2-66E3F38E220E}" dt="2022-10-27T05:57:46.110" v="1335" actId="1036"/>
          <ac:picMkLst>
            <pc:docMk/>
            <pc:sldMk cId="339145208" sldId="269"/>
            <ac:picMk id="104" creationId="{23EB438C-AD66-F8EB-2FFA-AD312ABCFD5A}"/>
          </ac:picMkLst>
        </pc:picChg>
        <pc:picChg chg="add mod">
          <ac:chgData name="de-Jesus-Oliveira Victor-Adriel" userId="a708fc36-3c1b-42ab-b5e9-2e1fa3c6605e" providerId="ADAL" clId="{CDAD515F-66A4-4BEC-88D2-66E3F38E220E}" dt="2022-10-27T05:57:52.534" v="1337" actId="1036"/>
          <ac:picMkLst>
            <pc:docMk/>
            <pc:sldMk cId="339145208" sldId="269"/>
            <ac:picMk id="107" creationId="{8A224E7D-A94A-4907-0BD7-6ADBE50F15DA}"/>
          </ac:picMkLst>
        </pc:picChg>
        <pc:picChg chg="add mod">
          <ac:chgData name="de-Jesus-Oliveira Victor-Adriel" userId="a708fc36-3c1b-42ab-b5e9-2e1fa3c6605e" providerId="ADAL" clId="{CDAD515F-66A4-4BEC-88D2-66E3F38E220E}" dt="2022-10-27T05:57:52.534" v="1337" actId="1036"/>
          <ac:picMkLst>
            <pc:docMk/>
            <pc:sldMk cId="339145208" sldId="269"/>
            <ac:picMk id="109" creationId="{E3A16EB0-84CF-2082-74D8-1EDBBB902D8F}"/>
          </ac:picMkLst>
        </pc:picChg>
        <pc:picChg chg="add mod">
          <ac:chgData name="de-Jesus-Oliveira Victor-Adriel" userId="a708fc36-3c1b-42ab-b5e9-2e1fa3c6605e" providerId="ADAL" clId="{CDAD515F-66A4-4BEC-88D2-66E3F38E220E}" dt="2022-10-27T05:57:52.534" v="1337" actId="1036"/>
          <ac:picMkLst>
            <pc:docMk/>
            <pc:sldMk cId="339145208" sldId="269"/>
            <ac:picMk id="111" creationId="{99185CB4-EC30-2EC2-4924-316F4DEC406A}"/>
          </ac:picMkLst>
        </pc:picChg>
        <pc:picChg chg="add del mod">
          <ac:chgData name="de-Jesus-Oliveira Victor-Adriel" userId="a708fc36-3c1b-42ab-b5e9-2e1fa3c6605e" providerId="ADAL" clId="{CDAD515F-66A4-4BEC-88D2-66E3F38E220E}" dt="2022-10-27T05:58:49.404" v="1341" actId="478"/>
          <ac:picMkLst>
            <pc:docMk/>
            <pc:sldMk cId="339145208" sldId="269"/>
            <ac:picMk id="112" creationId="{28A6FABA-0B81-6A46-AAAC-FCBF2368EFD7}"/>
          </ac:picMkLst>
        </pc:picChg>
        <pc:picChg chg="add mod ord">
          <ac:chgData name="de-Jesus-Oliveira Victor-Adriel" userId="a708fc36-3c1b-42ab-b5e9-2e1fa3c6605e" providerId="ADAL" clId="{CDAD515F-66A4-4BEC-88D2-66E3F38E220E}" dt="2022-10-27T05:59:38.435" v="1354" actId="167"/>
          <ac:picMkLst>
            <pc:docMk/>
            <pc:sldMk cId="339145208" sldId="269"/>
            <ac:picMk id="114" creationId="{16E3A147-3351-AE51-24D0-04698D9A796C}"/>
          </ac:picMkLst>
        </pc:picChg>
        <pc:picChg chg="add mod">
          <ac:chgData name="de-Jesus-Oliveira Victor-Adriel" userId="a708fc36-3c1b-42ab-b5e9-2e1fa3c6605e" providerId="ADAL" clId="{CDAD515F-66A4-4BEC-88D2-66E3F38E220E}" dt="2022-10-27T06:00:03.367" v="1357" actId="1076"/>
          <ac:picMkLst>
            <pc:docMk/>
            <pc:sldMk cId="339145208" sldId="269"/>
            <ac:picMk id="115" creationId="{B669824D-38D1-0F01-B310-77C94C1A0387}"/>
          </ac:picMkLst>
        </pc:picChg>
        <pc:picChg chg="add mod">
          <ac:chgData name="de-Jesus-Oliveira Victor-Adriel" userId="a708fc36-3c1b-42ab-b5e9-2e1fa3c6605e" providerId="ADAL" clId="{CDAD515F-66A4-4BEC-88D2-66E3F38E220E}" dt="2022-10-27T06:00:16.887" v="1361" actId="1076"/>
          <ac:picMkLst>
            <pc:docMk/>
            <pc:sldMk cId="339145208" sldId="269"/>
            <ac:picMk id="116" creationId="{DD5F409C-3FC7-7588-367F-768E385E76D8}"/>
          </ac:picMkLst>
        </pc:picChg>
        <pc:picChg chg="add mod">
          <ac:chgData name="de-Jesus-Oliveira Victor-Adriel" userId="a708fc36-3c1b-42ab-b5e9-2e1fa3c6605e" providerId="ADAL" clId="{CDAD515F-66A4-4BEC-88D2-66E3F38E220E}" dt="2022-10-27T06:00:22.359" v="1363" actId="1076"/>
          <ac:picMkLst>
            <pc:docMk/>
            <pc:sldMk cId="339145208" sldId="269"/>
            <ac:picMk id="117" creationId="{91B6A0E2-DABC-8755-CD76-2B38D71ED1AC}"/>
          </ac:picMkLst>
        </pc:picChg>
        <pc:picChg chg="add mod ord modCrop">
          <ac:chgData name="de-Jesus-Oliveira Victor-Adriel" userId="a708fc36-3c1b-42ab-b5e9-2e1fa3c6605e" providerId="ADAL" clId="{CDAD515F-66A4-4BEC-88D2-66E3F38E220E}" dt="2022-10-27T06:16:01.003" v="1932" actId="1036"/>
          <ac:picMkLst>
            <pc:docMk/>
            <pc:sldMk cId="339145208" sldId="269"/>
            <ac:picMk id="125" creationId="{F734F249-D05A-F6C7-598B-A062C68DDDE3}"/>
          </ac:picMkLst>
        </pc:picChg>
        <pc:picChg chg="add del mod ord">
          <ac:chgData name="de-Jesus-Oliveira Victor-Adriel" userId="a708fc36-3c1b-42ab-b5e9-2e1fa3c6605e" providerId="ADAL" clId="{CDAD515F-66A4-4BEC-88D2-66E3F38E220E}" dt="2022-10-27T06:14:50.935" v="1878" actId="478"/>
          <ac:picMkLst>
            <pc:docMk/>
            <pc:sldMk cId="339145208" sldId="269"/>
            <ac:picMk id="126" creationId="{AF3B7BF0-482E-D5DD-9D61-CB59ADDEC64C}"/>
          </ac:picMkLst>
        </pc:picChg>
        <pc:picChg chg="add mod ord">
          <ac:chgData name="de-Jesus-Oliveira Victor-Adriel" userId="a708fc36-3c1b-42ab-b5e9-2e1fa3c6605e" providerId="ADAL" clId="{CDAD515F-66A4-4BEC-88D2-66E3F38E220E}" dt="2022-10-27T06:15:30.754" v="1924" actId="1035"/>
          <ac:picMkLst>
            <pc:docMk/>
            <pc:sldMk cId="339145208" sldId="269"/>
            <ac:picMk id="127" creationId="{8377CD9E-81E3-63AD-5F97-8D1C98653047}"/>
          </ac:picMkLst>
        </pc:picChg>
      </pc:sldChg>
      <pc:sldChg chg="delSp modSp add del mod">
        <pc:chgData name="de-Jesus-Oliveira Victor-Adriel" userId="a708fc36-3c1b-42ab-b5e9-2e1fa3c6605e" providerId="ADAL" clId="{CDAD515F-66A4-4BEC-88D2-66E3F38E220E}" dt="2022-10-27T06:13:47.163" v="1830" actId="47"/>
        <pc:sldMkLst>
          <pc:docMk/>
          <pc:sldMk cId="1846985730" sldId="270"/>
        </pc:sldMkLst>
        <pc:picChg chg="del mod modCrop">
          <ac:chgData name="de-Jesus-Oliveira Victor-Adriel" userId="a708fc36-3c1b-42ab-b5e9-2e1fa3c6605e" providerId="ADAL" clId="{CDAD515F-66A4-4BEC-88D2-66E3F38E220E}" dt="2022-10-27T06:13:40.722" v="1828" actId="21"/>
          <ac:picMkLst>
            <pc:docMk/>
            <pc:sldMk cId="1846985730" sldId="270"/>
            <ac:picMk id="9" creationId="{16CD78C9-1E84-4DBA-A8DC-40BE6DE2C962}"/>
          </ac:picMkLst>
        </pc:picChg>
        <pc:picChg chg="del mod modCrop">
          <ac:chgData name="de-Jesus-Oliveira Victor-Adriel" userId="a708fc36-3c1b-42ab-b5e9-2e1fa3c6605e" providerId="ADAL" clId="{CDAD515F-66A4-4BEC-88D2-66E3F38E220E}" dt="2022-10-27T06:13:40.722" v="1828" actId="21"/>
          <ac:picMkLst>
            <pc:docMk/>
            <pc:sldMk cId="1846985730" sldId="270"/>
            <ac:picMk id="11" creationId="{B92976EE-EFFB-4701-AE43-835E84BF1B0A}"/>
          </ac:picMkLst>
        </pc:picChg>
      </pc:sldChg>
      <pc:sldChg chg="delSp modSp add del mod">
        <pc:chgData name="de-Jesus-Oliveira Victor-Adriel" userId="a708fc36-3c1b-42ab-b5e9-2e1fa3c6605e" providerId="ADAL" clId="{CDAD515F-66A4-4BEC-88D2-66E3F38E220E}" dt="2022-10-27T05:19:07.337" v="763" actId="47"/>
        <pc:sldMkLst>
          <pc:docMk/>
          <pc:sldMk cId="1859228357" sldId="270"/>
        </pc:sldMkLst>
        <pc:picChg chg="del mod modCrop">
          <ac:chgData name="de-Jesus-Oliveira Victor-Adriel" userId="a708fc36-3c1b-42ab-b5e9-2e1fa3c6605e" providerId="ADAL" clId="{CDAD515F-66A4-4BEC-88D2-66E3F38E220E}" dt="2022-10-27T05:13:09.944" v="747" actId="21"/>
          <ac:picMkLst>
            <pc:docMk/>
            <pc:sldMk cId="1859228357" sldId="270"/>
            <ac:picMk id="3" creationId="{D3C4BCA2-689E-4A9D-A6DB-B1C5BD2A3A5E}"/>
          </ac:picMkLst>
        </pc:picChg>
        <pc:picChg chg="del mod">
          <ac:chgData name="de-Jesus-Oliveira Victor-Adriel" userId="a708fc36-3c1b-42ab-b5e9-2e1fa3c6605e" providerId="ADAL" clId="{CDAD515F-66A4-4BEC-88D2-66E3F38E220E}" dt="2022-10-27T05:12:43.767" v="740" actId="478"/>
          <ac:picMkLst>
            <pc:docMk/>
            <pc:sldMk cId="1859228357" sldId="270"/>
            <ac:picMk id="13" creationId="{A5A6FD7D-A127-46AE-A202-3E710215B529}"/>
          </ac:picMkLst>
        </pc:picChg>
      </pc:sldChg>
      <pc:sldChg chg="delSp modSp add del mod">
        <pc:chgData name="de-Jesus-Oliveira Victor-Adriel" userId="a708fc36-3c1b-42ab-b5e9-2e1fa3c6605e" providerId="ADAL" clId="{CDAD515F-66A4-4BEC-88D2-66E3F38E220E}" dt="2022-10-27T05:26:04.540" v="880" actId="47"/>
        <pc:sldMkLst>
          <pc:docMk/>
          <pc:sldMk cId="3725545805" sldId="270"/>
        </pc:sldMkLst>
        <pc:picChg chg="del mod modCrop">
          <ac:chgData name="de-Jesus-Oliveira Victor-Adriel" userId="a708fc36-3c1b-42ab-b5e9-2e1fa3c6605e" providerId="ADAL" clId="{CDAD515F-66A4-4BEC-88D2-66E3F38E220E}" dt="2022-10-27T05:19:49.909" v="771" actId="21"/>
          <ac:picMkLst>
            <pc:docMk/>
            <pc:sldMk cId="3725545805" sldId="270"/>
            <ac:picMk id="13" creationId="{A5A6FD7D-A127-46AE-A202-3E710215B529}"/>
          </ac:picMkLst>
        </pc:picChg>
      </pc:sldChg>
      <pc:sldChg chg="delSp modSp add del mod">
        <pc:chgData name="de-Jesus-Oliveira Victor-Adriel" userId="a708fc36-3c1b-42ab-b5e9-2e1fa3c6605e" providerId="ADAL" clId="{CDAD515F-66A4-4BEC-88D2-66E3F38E220E}" dt="2022-10-27T05:25:55.895" v="879" actId="47"/>
        <pc:sldMkLst>
          <pc:docMk/>
          <pc:sldMk cId="4261631225" sldId="271"/>
        </pc:sldMkLst>
        <pc:picChg chg="del mod modCrop">
          <ac:chgData name="de-Jesus-Oliveira Victor-Adriel" userId="a708fc36-3c1b-42ab-b5e9-2e1fa3c6605e" providerId="ADAL" clId="{CDAD515F-66A4-4BEC-88D2-66E3F38E220E}" dt="2022-10-27T05:25:39.247" v="875" actId="21"/>
          <ac:picMkLst>
            <pc:docMk/>
            <pc:sldMk cId="4261631225" sldId="271"/>
            <ac:picMk id="9" creationId="{16CD78C9-1E84-4DBA-A8DC-40BE6DE2C962}"/>
          </ac:picMkLst>
        </pc:picChg>
        <pc:picChg chg="del mod modCrop">
          <ac:chgData name="de-Jesus-Oliveira Victor-Adriel" userId="a708fc36-3c1b-42ab-b5e9-2e1fa3c6605e" providerId="ADAL" clId="{CDAD515F-66A4-4BEC-88D2-66E3F38E220E}" dt="2022-10-27T05:24:05.825" v="858" actId="21"/>
          <ac:picMkLst>
            <pc:docMk/>
            <pc:sldMk cId="4261631225" sldId="271"/>
            <ac:picMk id="11" creationId="{B92976EE-EFFB-4701-AE43-835E84BF1B0A}"/>
          </ac:picMkLst>
        </pc:picChg>
      </pc:sldChg>
    </pc:docChg>
  </pc:docChgLst>
  <pc:docChgLst>
    <pc:chgData name="de-Jesus-Oliveira Victor-Adriel" userId="S::vdejesus@fhstp.ac.at::a708fc36-3c1b-42ab-b5e9-2e1fa3c6605e" providerId="AD" clId="Web-{45152B29-20D6-4497-9697-F6788847BB97}"/>
    <pc:docChg chg="modSld">
      <pc:chgData name="de-Jesus-Oliveira Victor-Adriel" userId="S::vdejesus@fhstp.ac.at::a708fc36-3c1b-42ab-b5e9-2e1fa3c6605e" providerId="AD" clId="Web-{45152B29-20D6-4497-9697-F6788847BB97}" dt="2023-06-05T15:43:33.225" v="0" actId="1076"/>
      <pc:docMkLst>
        <pc:docMk/>
      </pc:docMkLst>
      <pc:sldChg chg="modSp">
        <pc:chgData name="de-Jesus-Oliveira Victor-Adriel" userId="S::vdejesus@fhstp.ac.at::a708fc36-3c1b-42ab-b5e9-2e1fa3c6605e" providerId="AD" clId="Web-{45152B29-20D6-4497-9697-F6788847BB97}" dt="2023-06-05T15:43:33.225" v="0" actId="1076"/>
        <pc:sldMkLst>
          <pc:docMk/>
          <pc:sldMk cId="3421718116" sldId="271"/>
        </pc:sldMkLst>
        <pc:spChg chg="mod">
          <ac:chgData name="de-Jesus-Oliveira Victor-Adriel" userId="S::vdejesus@fhstp.ac.at::a708fc36-3c1b-42ab-b5e9-2e1fa3c6605e" providerId="AD" clId="Web-{45152B29-20D6-4497-9697-F6788847BB97}" dt="2023-06-05T15:43:33.225" v="0" actId="1076"/>
          <ac:spMkLst>
            <pc:docMk/>
            <pc:sldMk cId="3421718116" sldId="271"/>
            <ac:spMk id="24" creationId="{AEF2C23D-B2FC-5FC1-3C2E-EDBB9C105F15}"/>
          </ac:spMkLst>
        </pc:spChg>
      </pc:sldChg>
    </pc:docChg>
  </pc:docChgLst>
  <pc:docChgLst>
    <pc:chgData name="de-Jesus-Oliveira Victor-Adriel" userId="a708fc36-3c1b-42ab-b5e9-2e1fa3c6605e" providerId="ADAL" clId="{6E479FB4-CF40-4185-999F-12E25718B366}"/>
    <pc:docChg chg="modSld">
      <pc:chgData name="de-Jesus-Oliveira Victor-Adriel" userId="a708fc36-3c1b-42ab-b5e9-2e1fa3c6605e" providerId="ADAL" clId="{6E479FB4-CF40-4185-999F-12E25718B366}" dt="2022-10-27T11:18:35.477" v="24" actId="1036"/>
      <pc:docMkLst>
        <pc:docMk/>
      </pc:docMkLst>
      <pc:sldChg chg="modSp mod">
        <pc:chgData name="de-Jesus-Oliveira Victor-Adriel" userId="a708fc36-3c1b-42ab-b5e9-2e1fa3c6605e" providerId="ADAL" clId="{6E479FB4-CF40-4185-999F-12E25718B366}" dt="2022-10-27T11:17:24.533" v="5" actId="20577"/>
        <pc:sldMkLst>
          <pc:docMk/>
          <pc:sldMk cId="2379314157" sldId="262"/>
        </pc:sldMkLst>
        <pc:spChg chg="mod">
          <ac:chgData name="de-Jesus-Oliveira Victor-Adriel" userId="a708fc36-3c1b-42ab-b5e9-2e1fa3c6605e" providerId="ADAL" clId="{6E479FB4-CF40-4185-999F-12E25718B366}" dt="2022-10-27T11:17:18.727" v="1" actId="6549"/>
          <ac:spMkLst>
            <pc:docMk/>
            <pc:sldMk cId="2379314157" sldId="262"/>
            <ac:spMk id="29" creationId="{5766EFFC-A054-4112-A391-8532A573AD6E}"/>
          </ac:spMkLst>
        </pc:spChg>
        <pc:spChg chg="mod">
          <ac:chgData name="de-Jesus-Oliveira Victor-Adriel" userId="a708fc36-3c1b-42ab-b5e9-2e1fa3c6605e" providerId="ADAL" clId="{6E479FB4-CF40-4185-999F-12E25718B366}" dt="2022-10-27T11:17:21.703" v="3" actId="6549"/>
          <ac:spMkLst>
            <pc:docMk/>
            <pc:sldMk cId="2379314157" sldId="262"/>
            <ac:spMk id="31" creationId="{312F8BC2-5450-4C33-8D69-AC5DA23DEC83}"/>
          </ac:spMkLst>
        </pc:spChg>
        <pc:spChg chg="mod">
          <ac:chgData name="de-Jesus-Oliveira Victor-Adriel" userId="a708fc36-3c1b-42ab-b5e9-2e1fa3c6605e" providerId="ADAL" clId="{6E479FB4-CF40-4185-999F-12E25718B366}" dt="2022-10-27T11:17:24.533" v="5" actId="20577"/>
          <ac:spMkLst>
            <pc:docMk/>
            <pc:sldMk cId="2379314157" sldId="262"/>
            <ac:spMk id="32" creationId="{BDCC9F9F-C68F-4626-BA84-8EF41A13546B}"/>
          </ac:spMkLst>
        </pc:spChg>
      </pc:sldChg>
      <pc:sldChg chg="modSp mod">
        <pc:chgData name="de-Jesus-Oliveira Victor-Adriel" userId="a708fc36-3c1b-42ab-b5e9-2e1fa3c6605e" providerId="ADAL" clId="{6E479FB4-CF40-4185-999F-12E25718B366}" dt="2022-10-27T11:18:03.096" v="14" actId="6549"/>
        <pc:sldMkLst>
          <pc:docMk/>
          <pc:sldMk cId="2993848755" sldId="264"/>
        </pc:sldMkLst>
        <pc:spChg chg="mod">
          <ac:chgData name="de-Jesus-Oliveira Victor-Adriel" userId="a708fc36-3c1b-42ab-b5e9-2e1fa3c6605e" providerId="ADAL" clId="{6E479FB4-CF40-4185-999F-12E25718B366}" dt="2022-10-27T11:17:55.364" v="12" actId="6549"/>
          <ac:spMkLst>
            <pc:docMk/>
            <pc:sldMk cId="2993848755" sldId="264"/>
            <ac:spMk id="41" creationId="{74B713E2-B23D-490D-8851-7432755BDF15}"/>
          </ac:spMkLst>
        </pc:spChg>
        <pc:spChg chg="mod">
          <ac:chgData name="de-Jesus-Oliveira Victor-Adriel" userId="a708fc36-3c1b-42ab-b5e9-2e1fa3c6605e" providerId="ADAL" clId="{6E479FB4-CF40-4185-999F-12E25718B366}" dt="2022-10-27T11:17:39.900" v="6" actId="13926"/>
          <ac:spMkLst>
            <pc:docMk/>
            <pc:sldMk cId="2993848755" sldId="264"/>
            <ac:spMk id="59" creationId="{296FDF6C-8E13-49CC-BA9A-7D10C5AC18A5}"/>
          </ac:spMkLst>
        </pc:spChg>
        <pc:spChg chg="mod">
          <ac:chgData name="de-Jesus-Oliveira Victor-Adriel" userId="a708fc36-3c1b-42ab-b5e9-2e1fa3c6605e" providerId="ADAL" clId="{6E479FB4-CF40-4185-999F-12E25718B366}" dt="2022-10-27T11:17:53.180" v="10" actId="13926"/>
          <ac:spMkLst>
            <pc:docMk/>
            <pc:sldMk cId="2993848755" sldId="264"/>
            <ac:spMk id="77" creationId="{2F45E7DA-4643-4743-9DA8-5695685829E3}"/>
          </ac:spMkLst>
        </pc:spChg>
        <pc:spChg chg="mod">
          <ac:chgData name="de-Jesus-Oliveira Victor-Adriel" userId="a708fc36-3c1b-42ab-b5e9-2e1fa3c6605e" providerId="ADAL" clId="{6E479FB4-CF40-4185-999F-12E25718B366}" dt="2022-10-27T11:18:03.096" v="14" actId="6549"/>
          <ac:spMkLst>
            <pc:docMk/>
            <pc:sldMk cId="2993848755" sldId="264"/>
            <ac:spMk id="94" creationId="{2CF2E4BB-F0D5-4960-B674-978486CD0605}"/>
          </ac:spMkLst>
        </pc:spChg>
      </pc:sldChg>
      <pc:sldChg chg="modSp mod">
        <pc:chgData name="de-Jesus-Oliveira Victor-Adriel" userId="a708fc36-3c1b-42ab-b5e9-2e1fa3c6605e" providerId="ADAL" clId="{6E479FB4-CF40-4185-999F-12E25718B366}" dt="2022-10-27T11:18:35.477" v="24" actId="1036"/>
        <pc:sldMkLst>
          <pc:docMk/>
          <pc:sldMk cId="339145208" sldId="269"/>
        </pc:sldMkLst>
        <pc:spChg chg="mod">
          <ac:chgData name="de-Jesus-Oliveira Victor-Adriel" userId="a708fc36-3c1b-42ab-b5e9-2e1fa3c6605e" providerId="ADAL" clId="{6E479FB4-CF40-4185-999F-12E25718B366}" dt="2022-10-27T11:18:14.211" v="16" actId="6549"/>
          <ac:spMkLst>
            <pc:docMk/>
            <pc:sldMk cId="339145208" sldId="269"/>
            <ac:spMk id="122" creationId="{425E009E-A87F-B303-3E00-A7C1C4553329}"/>
          </ac:spMkLst>
        </pc:spChg>
        <pc:picChg chg="mod">
          <ac:chgData name="de-Jesus-Oliveira Victor-Adriel" userId="a708fc36-3c1b-42ab-b5e9-2e1fa3c6605e" providerId="ADAL" clId="{6E479FB4-CF40-4185-999F-12E25718B366}" dt="2022-10-27T11:18:35.477" v="24" actId="1036"/>
          <ac:picMkLst>
            <pc:docMk/>
            <pc:sldMk cId="339145208" sldId="269"/>
            <ac:picMk id="75" creationId="{87962C1E-6ACF-C5C4-7F6D-11C05799AD15}"/>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de-DE"/>
              <a:t>Mastertitelformat bearbeiten</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05.06.2023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423695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05.06.2023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462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05.06.2023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252681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05.06.2023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014887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de-DE"/>
              <a:t>Mastertitelformat bearbeiten</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54B5A053-06E9-40EE-BE46-DB75A413985D}" type="datetimeFigureOut">
              <a:rPr lang="de-AT" smtClean="0"/>
              <a:t>05.06.2023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91897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54B5A053-06E9-40EE-BE46-DB75A413985D}" type="datetimeFigureOut">
              <a:rPr lang="de-AT" smtClean="0"/>
              <a:t>05.06.2023</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44210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de-DE"/>
              <a:t>Mastertitelformat bearbeiten</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472381" y="3618442"/>
            <a:ext cx="2901255"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Content Placeholder 5"/>
          <p:cNvSpPr>
            <a:spLocks noGrp="1"/>
          </p:cNvSpPr>
          <p:nvPr>
            <p:ph sz="quarter" idx="4"/>
          </p:nvPr>
        </p:nvSpPr>
        <p:spPr>
          <a:xfrm>
            <a:off x="3471863" y="3618442"/>
            <a:ext cx="2915543"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54B5A053-06E9-40EE-BE46-DB75A413985D}" type="datetimeFigureOut">
              <a:rPr lang="de-AT" smtClean="0"/>
              <a:t>05.06.2023</a:t>
            </a:fld>
            <a:endParaRPr lang="de-AT"/>
          </a:p>
        </p:txBody>
      </p:sp>
      <p:sp>
        <p:nvSpPr>
          <p:cNvPr id="8" name="Footer Placeholder 7"/>
          <p:cNvSpPr>
            <a:spLocks noGrp="1"/>
          </p:cNvSpPr>
          <p:nvPr>
            <p:ph type="ftr" sz="quarter" idx="11"/>
          </p:nvPr>
        </p:nvSpPr>
        <p:spPr/>
        <p:txBody>
          <a:bodyPr/>
          <a:lstStyle/>
          <a:p>
            <a:endParaRPr lang="de-AT"/>
          </a:p>
        </p:txBody>
      </p:sp>
      <p:sp>
        <p:nvSpPr>
          <p:cNvPr id="9" name="Slide Number Placeholder 8"/>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640118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54B5A053-06E9-40EE-BE46-DB75A413985D}" type="datetimeFigureOut">
              <a:rPr lang="de-AT" smtClean="0"/>
              <a:t>05.06.2023</a:t>
            </a:fld>
            <a:endParaRPr lang="de-AT"/>
          </a:p>
        </p:txBody>
      </p:sp>
      <p:sp>
        <p:nvSpPr>
          <p:cNvPr id="4" name="Footer Placeholder 3"/>
          <p:cNvSpPr>
            <a:spLocks noGrp="1"/>
          </p:cNvSpPr>
          <p:nvPr>
            <p:ph type="ftr" sz="quarter" idx="11"/>
          </p:nvPr>
        </p:nvSpPr>
        <p:spPr/>
        <p:txBody>
          <a:bodyPr/>
          <a:lstStyle/>
          <a:p>
            <a:endParaRPr lang="de-AT"/>
          </a:p>
        </p:txBody>
      </p:sp>
      <p:sp>
        <p:nvSpPr>
          <p:cNvPr id="5" name="Slide Number Placeholder 4"/>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21908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5A053-06E9-40EE-BE46-DB75A413985D}" type="datetimeFigureOut">
              <a:rPr lang="de-AT" smtClean="0"/>
              <a:t>05.06.2023</a:t>
            </a:fld>
            <a:endParaRPr lang="de-AT"/>
          </a:p>
        </p:txBody>
      </p:sp>
      <p:sp>
        <p:nvSpPr>
          <p:cNvPr id="3" name="Footer Placeholder 2"/>
          <p:cNvSpPr>
            <a:spLocks noGrp="1"/>
          </p:cNvSpPr>
          <p:nvPr>
            <p:ph type="ftr" sz="quarter" idx="11"/>
          </p:nvPr>
        </p:nvSpPr>
        <p:spPr/>
        <p:txBody>
          <a:bodyPr/>
          <a:lstStyle/>
          <a:p>
            <a:endParaRPr lang="de-AT"/>
          </a:p>
        </p:txBody>
      </p:sp>
      <p:sp>
        <p:nvSpPr>
          <p:cNvPr id="4" name="Slide Number Placeholder 3"/>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163683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05.06.2023</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149113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05.06.2023</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087118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54B5A053-06E9-40EE-BE46-DB75A413985D}" type="datetimeFigureOut">
              <a:rPr lang="de-AT" smtClean="0"/>
              <a:t>05.06.2023</a:t>
            </a:fld>
            <a:endParaRPr lang="de-AT"/>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de-AT"/>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09C44C4A-945E-4A56-A1E7-C9D60F5427FF}" type="slidenum">
              <a:rPr lang="de-AT" smtClean="0"/>
              <a:t>‹#›</a:t>
            </a:fld>
            <a:endParaRPr lang="de-AT"/>
          </a:p>
        </p:txBody>
      </p:sp>
    </p:spTree>
    <p:extLst>
      <p:ext uri="{BB962C8B-B14F-4D97-AF65-F5344CB8AC3E}">
        <p14:creationId xmlns:p14="http://schemas.microsoft.com/office/powerpoint/2010/main" val="22984550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Grafik 2">
            <a:extLst>
              <a:ext uri="{FF2B5EF4-FFF2-40B4-BE49-F238E27FC236}">
                <a16:creationId xmlns:a16="http://schemas.microsoft.com/office/drawing/2014/main" id="{BA4D1F79-A9D0-BAC4-C7D3-EBF4D2A2786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80305" y="3285331"/>
            <a:ext cx="4497388" cy="4497388"/>
          </a:xfrm>
          <a:prstGeom prst="rect">
            <a:avLst/>
          </a:prstGeom>
        </p:spPr>
      </p:pic>
      <p:sp>
        <p:nvSpPr>
          <p:cNvPr id="4" name="Textfeld 3">
            <a:extLst>
              <a:ext uri="{FF2B5EF4-FFF2-40B4-BE49-F238E27FC236}">
                <a16:creationId xmlns:a16="http://schemas.microsoft.com/office/drawing/2014/main" id="{82B15DD6-0713-4687-9E23-12B35F8AE7CE}"/>
              </a:ext>
            </a:extLst>
          </p:cNvPr>
          <p:cNvSpPr txBox="1">
            <a:spLocks noGrp="1"/>
          </p:cNvSpPr>
          <p:nvPr>
            <p:ph type="title" idx="4294967295"/>
          </p:nvPr>
        </p:nvSpPr>
        <p:spPr>
          <a:xfrm>
            <a:off x="1180306" y="1362848"/>
            <a:ext cx="4497388" cy="775469"/>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de-AT" sz="4800" dirty="0">
                <a:latin typeface="Pangolin" panose="00000500000000000000" pitchFamily="2" charset="0"/>
              </a:rPr>
              <a:t>Datenattribute</a:t>
            </a:r>
          </a:p>
        </p:txBody>
      </p:sp>
      <p:pic>
        <p:nvPicPr>
          <p:cNvPr id="6" name="Picture 5">
            <a:extLst>
              <a:ext uri="{FF2B5EF4-FFF2-40B4-BE49-F238E27FC236}">
                <a16:creationId xmlns:a16="http://schemas.microsoft.com/office/drawing/2014/main" id="{F1BEA7A3-C027-CB16-5714-07385058984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3388" y="8432898"/>
            <a:ext cx="2391223" cy="450654"/>
          </a:xfrm>
          <a:prstGeom prst="rect">
            <a:avLst/>
          </a:prstGeom>
        </p:spPr>
      </p:pic>
    </p:spTree>
    <p:extLst>
      <p:ext uri="{BB962C8B-B14F-4D97-AF65-F5344CB8AC3E}">
        <p14:creationId xmlns:p14="http://schemas.microsoft.com/office/powerpoint/2010/main" val="313680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6F7C832-7D7F-40CB-9479-79BC46A793B9}"/>
              </a:ext>
            </a:extLst>
          </p:cNvPr>
          <p:cNvSpPr txBox="1"/>
          <p:nvPr/>
        </p:nvSpPr>
        <p:spPr>
          <a:xfrm>
            <a:off x="599281" y="790575"/>
            <a:ext cx="4860000" cy="2800767"/>
          </a:xfrm>
          <a:prstGeom prst="rect">
            <a:avLst/>
          </a:prstGeom>
          <a:noFill/>
        </p:spPr>
        <p:txBody>
          <a:bodyPr wrap="square" rtlCol="0">
            <a:spAutoFit/>
          </a:bodyPr>
          <a:lstStyle/>
          <a:p>
            <a:r>
              <a:rPr lang="de-AT" sz="1100" dirty="0">
                <a:latin typeface="Segoe UI" panose="020B0502040204020203" pitchFamily="34" charset="0"/>
                <a:cs typeface="Segoe UI" panose="020B0502040204020203" pitchFamily="34" charset="0"/>
              </a:rPr>
              <a:t>Dieser Comic wurde im Zuge des Forschungsprojekts </a:t>
            </a:r>
            <a:r>
              <a:rPr lang="de-AT" sz="1100" dirty="0" err="1">
                <a:latin typeface="Segoe UI" panose="020B0502040204020203" pitchFamily="34" charset="0"/>
                <a:cs typeface="Segoe UI" panose="020B0502040204020203" pitchFamily="34" charset="0"/>
              </a:rPr>
              <a:t>Comixplain</a:t>
            </a:r>
            <a:r>
              <a:rPr lang="de-AT" sz="1100" dirty="0">
                <a:latin typeface="Segoe UI" panose="020B0502040204020203" pitchFamily="34" charset="0"/>
                <a:cs typeface="Segoe UI" panose="020B0502040204020203" pitchFamily="34" charset="0"/>
              </a:rPr>
              <a:t>, gefördert von der Fachhochschule St. Pölten im Rahmen des Innovation Call 2022, erstellt.</a:t>
            </a:r>
          </a:p>
          <a:p>
            <a:endParaRPr lang="de-AT" sz="1100" dirty="0">
              <a:latin typeface="Segoe UI" panose="020B0502040204020203" pitchFamily="34" charset="0"/>
              <a:cs typeface="Segoe UI" panose="020B0502040204020203" pitchFamily="34" charset="0"/>
            </a:endParaRPr>
          </a:p>
          <a:p>
            <a:r>
              <a:rPr lang="de-AT" sz="1100" b="1" dirty="0">
                <a:latin typeface="Segoe UI" panose="020B0502040204020203" pitchFamily="34" charset="0"/>
                <a:cs typeface="Segoe UI" panose="020B0502040204020203" pitchFamily="34" charset="0"/>
              </a:rPr>
              <a:t>Projektteam:</a:t>
            </a:r>
          </a:p>
          <a:p>
            <a:r>
              <a:rPr lang="de-AT" sz="1100" dirty="0">
                <a:latin typeface="Segoe UI" panose="020B0502040204020203" pitchFamily="34" charset="0"/>
                <a:cs typeface="Segoe UI" panose="020B0502040204020203" pitchFamily="34" charset="0"/>
              </a:rPr>
              <a:t>Victor-Adriel De-Jesus-Oliveira</a:t>
            </a:r>
          </a:p>
          <a:p>
            <a:r>
              <a:rPr lang="de-AT" sz="1100" dirty="0">
                <a:latin typeface="Segoe UI" panose="020B0502040204020203" pitchFamily="34" charset="0"/>
                <a:cs typeface="Segoe UI" panose="020B0502040204020203" pitchFamily="34" charset="0"/>
              </a:rPr>
              <a:t>Hsiang-Yun Wu</a:t>
            </a:r>
          </a:p>
          <a:p>
            <a:r>
              <a:rPr lang="de-AT" sz="1100" dirty="0">
                <a:latin typeface="Segoe UI" panose="020B0502040204020203" pitchFamily="34" charset="0"/>
                <a:cs typeface="Segoe UI" panose="020B0502040204020203" pitchFamily="34" charset="0"/>
              </a:rPr>
              <a:t>Christina Stoiber</a:t>
            </a:r>
          </a:p>
          <a:p>
            <a:r>
              <a:rPr lang="de-AT" sz="1100" dirty="0">
                <a:latin typeface="Segoe UI" panose="020B0502040204020203" pitchFamily="34" charset="0"/>
                <a:cs typeface="Segoe UI" panose="020B0502040204020203" pitchFamily="34" charset="0"/>
              </a:rPr>
              <a:t>Magdalena Boucher</a:t>
            </a:r>
          </a:p>
          <a:p>
            <a:r>
              <a:rPr lang="de-AT" sz="1100" dirty="0">
                <a:latin typeface="Segoe UI" panose="020B0502040204020203" pitchFamily="34" charset="0"/>
                <a:cs typeface="Segoe UI" panose="020B0502040204020203" pitchFamily="34" charset="0"/>
              </a:rPr>
              <a:t>Alena Ertl</a:t>
            </a:r>
          </a:p>
          <a:p>
            <a:endParaRPr lang="de-AT" sz="1100" dirty="0">
              <a:latin typeface="Segoe UI" panose="020B0502040204020203" pitchFamily="34" charset="0"/>
              <a:cs typeface="Segoe UI" panose="020B0502040204020203" pitchFamily="34" charset="0"/>
            </a:endParaRPr>
          </a:p>
          <a:p>
            <a:r>
              <a:rPr lang="de-AT" sz="1100" b="1" dirty="0">
                <a:latin typeface="Segoe UI" panose="020B0502040204020203" pitchFamily="34" charset="0"/>
                <a:cs typeface="Segoe UI" panose="020B0502040204020203" pitchFamily="34" charset="0"/>
              </a:rPr>
              <a:t>Kontakt:</a:t>
            </a:r>
          </a:p>
          <a:p>
            <a:r>
              <a:rPr lang="de-AT" sz="1100" dirty="0">
                <a:latin typeface="Segoe UI" panose="020B0502040204020203" pitchFamily="34" charset="0"/>
                <a:cs typeface="Segoe UI" panose="020B0502040204020203" pitchFamily="34" charset="0"/>
              </a:rPr>
              <a:t>victor.oliveira@fhstp.ac.at</a:t>
            </a:r>
          </a:p>
          <a:p>
            <a:endParaRPr lang="de-AT" sz="1100" dirty="0">
              <a:latin typeface="Segoe UI" panose="020B0502040204020203" pitchFamily="34" charset="0"/>
              <a:cs typeface="Segoe UI" panose="020B0502040204020203" pitchFamily="34" charset="0"/>
            </a:endParaRPr>
          </a:p>
          <a:p>
            <a:r>
              <a:rPr lang="de-AT" sz="1100" b="1" dirty="0">
                <a:latin typeface="Segoe UI" panose="020B0502040204020203" pitchFamily="34" charset="0"/>
                <a:cs typeface="Segoe UI" panose="020B0502040204020203" pitchFamily="34" charset="0"/>
              </a:rPr>
              <a:t>Illustrationen</a:t>
            </a:r>
            <a:r>
              <a:rPr lang="de-AT" sz="1100" dirty="0">
                <a:latin typeface="Segoe UI" panose="020B0502040204020203" pitchFamily="34" charset="0"/>
                <a:cs typeface="Segoe UI" panose="020B0502040204020203" pitchFamily="34" charset="0"/>
              </a:rPr>
              <a:t>:</a:t>
            </a:r>
            <a:br>
              <a:rPr lang="de-AT" sz="1100" dirty="0">
                <a:latin typeface="Segoe UI" panose="020B0502040204020203" pitchFamily="34" charset="0"/>
                <a:cs typeface="Segoe UI" panose="020B0502040204020203" pitchFamily="34" charset="0"/>
              </a:rPr>
            </a:br>
            <a:r>
              <a:rPr lang="de-AT" sz="1100" dirty="0">
                <a:latin typeface="Segoe UI" panose="020B0502040204020203" pitchFamily="34" charset="0"/>
                <a:cs typeface="Segoe UI" panose="020B0502040204020203" pitchFamily="34" charset="0"/>
              </a:rPr>
              <a:t>Magdalena Boucher &amp; Alena Ertl</a:t>
            </a:r>
          </a:p>
        </p:txBody>
      </p:sp>
      <p:pic>
        <p:nvPicPr>
          <p:cNvPr id="4" name="Grafik 3">
            <a:extLst>
              <a:ext uri="{FF2B5EF4-FFF2-40B4-BE49-F238E27FC236}">
                <a16:creationId xmlns:a16="http://schemas.microsoft.com/office/drawing/2014/main" id="{2EB10971-A7A0-4F60-8D4A-4B8950F4D157}"/>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5470" t="5299" r="5641" b="5299"/>
          <a:stretch/>
        </p:blipFill>
        <p:spPr>
          <a:xfrm>
            <a:off x="5698800" y="0"/>
            <a:ext cx="1159200" cy="1165888"/>
          </a:xfrm>
          <a:prstGeom prst="rect">
            <a:avLst/>
          </a:prstGeom>
        </p:spPr>
      </p:pic>
      <p:sp>
        <p:nvSpPr>
          <p:cNvPr id="3" name="Textfeld 1">
            <a:extLst>
              <a:ext uri="{FF2B5EF4-FFF2-40B4-BE49-F238E27FC236}">
                <a16:creationId xmlns:a16="http://schemas.microsoft.com/office/drawing/2014/main" id="{C8EFDA5B-0D59-E3EF-BF0F-32745B8C48C4}"/>
              </a:ext>
            </a:extLst>
          </p:cNvPr>
          <p:cNvSpPr txBox="1">
            <a:spLocks noGrp="1"/>
          </p:cNvSpPr>
          <p:nvPr>
            <p:ph type="title" idx="4294967295"/>
          </p:nvPr>
        </p:nvSpPr>
        <p:spPr>
          <a:xfrm>
            <a:off x="599281" y="8853815"/>
            <a:ext cx="4860000" cy="2616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https://fhstp.github.io/comixplain</a:t>
            </a:r>
          </a:p>
        </p:txBody>
      </p:sp>
      <p:pic>
        <p:nvPicPr>
          <p:cNvPr id="5" name="Picture 4">
            <a:extLst>
              <a:ext uri="{FF2B5EF4-FFF2-40B4-BE49-F238E27FC236}">
                <a16:creationId xmlns:a16="http://schemas.microsoft.com/office/drawing/2014/main" id="{54F8D709-597E-A9E2-C4CD-74163626842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21" y="7279125"/>
            <a:ext cx="1574690" cy="1574690"/>
          </a:xfrm>
          <a:prstGeom prst="rect">
            <a:avLst/>
          </a:prstGeom>
        </p:spPr>
      </p:pic>
    </p:spTree>
    <p:extLst>
      <p:ext uri="{BB962C8B-B14F-4D97-AF65-F5344CB8AC3E}">
        <p14:creationId xmlns:p14="http://schemas.microsoft.com/office/powerpoint/2010/main" val="1717017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405F13C6-CB29-F062-1AF4-D20AA60C9092}"/>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624"/>
            <a:ext cx="6858000" cy="9700752"/>
          </a:xfrm>
          <a:prstGeom prst="rect">
            <a:avLst/>
          </a:prstGeom>
        </p:spPr>
      </p:pic>
      <p:grpSp>
        <p:nvGrpSpPr>
          <p:cNvPr id="2" name="Group 1">
            <a:extLst>
              <a:ext uri="{FF2B5EF4-FFF2-40B4-BE49-F238E27FC236}">
                <a16:creationId xmlns:a16="http://schemas.microsoft.com/office/drawing/2014/main" id="{5B51065D-920E-2586-400C-F1B9C09F4672}"/>
              </a:ext>
              <a:ext uri="{C183D7F6-B498-43B3-948B-1728B52AA6E4}">
                <adec:decorative xmlns:adec="http://schemas.microsoft.com/office/drawing/2017/decorative" val="1"/>
              </a:ext>
            </a:extLst>
          </p:cNvPr>
          <p:cNvGrpSpPr/>
          <p:nvPr/>
        </p:nvGrpSpPr>
        <p:grpSpPr>
          <a:xfrm>
            <a:off x="340926" y="561608"/>
            <a:ext cx="6155127" cy="6758355"/>
            <a:chOff x="340926" y="561608"/>
            <a:chExt cx="6155127" cy="6758355"/>
          </a:xfrm>
        </p:grpSpPr>
        <p:sp>
          <p:nvSpPr>
            <p:cNvPr id="57" name="Freeform: Shape 56">
              <a:extLst>
                <a:ext uri="{FF2B5EF4-FFF2-40B4-BE49-F238E27FC236}">
                  <a16:creationId xmlns:a16="http://schemas.microsoft.com/office/drawing/2014/main" id="{3257B7F5-8A0F-1CF8-ADE6-81462D2CEFFC}"/>
                </a:ext>
                <a:ext uri="{C183D7F6-B498-43B3-948B-1728B52AA6E4}">
                  <adec:decorative xmlns:adec="http://schemas.microsoft.com/office/drawing/2017/decorative" val="1"/>
                </a:ext>
              </a:extLst>
            </p:cNvPr>
            <p:cNvSpPr/>
            <p:nvPr/>
          </p:nvSpPr>
          <p:spPr>
            <a:xfrm>
              <a:off x="442641" y="561608"/>
              <a:ext cx="1414734" cy="462330"/>
            </a:xfrm>
            <a:custGeom>
              <a:avLst/>
              <a:gdLst>
                <a:gd name="connsiteX0" fmla="*/ 171722 w 1414734"/>
                <a:gd name="connsiteY0" fmla="*/ 19417 h 448072"/>
                <a:gd name="connsiteX1" fmla="*/ 195534 w 1414734"/>
                <a:gd name="connsiteY1" fmla="*/ 9892 h 448072"/>
                <a:gd name="connsiteX2" fmla="*/ 366984 w 1414734"/>
                <a:gd name="connsiteY2" fmla="*/ 5130 h 448072"/>
                <a:gd name="connsiteX3" fmla="*/ 405084 w 1414734"/>
                <a:gd name="connsiteY3" fmla="*/ 14655 h 448072"/>
                <a:gd name="connsiteX4" fmla="*/ 505097 w 1414734"/>
                <a:gd name="connsiteY4" fmla="*/ 28942 h 448072"/>
                <a:gd name="connsiteX5" fmla="*/ 786084 w 1414734"/>
                <a:gd name="connsiteY5" fmla="*/ 24180 h 448072"/>
                <a:gd name="connsiteX6" fmla="*/ 819422 w 1414734"/>
                <a:gd name="connsiteY6" fmla="*/ 19417 h 448072"/>
                <a:gd name="connsiteX7" fmla="*/ 909909 w 1414734"/>
                <a:gd name="connsiteY7" fmla="*/ 9892 h 448072"/>
                <a:gd name="connsiteX8" fmla="*/ 1095647 w 1414734"/>
                <a:gd name="connsiteY8" fmla="*/ 14655 h 448072"/>
                <a:gd name="connsiteX9" fmla="*/ 1186134 w 1414734"/>
                <a:gd name="connsiteY9" fmla="*/ 28942 h 448072"/>
                <a:gd name="connsiteX10" fmla="*/ 1224234 w 1414734"/>
                <a:gd name="connsiteY10" fmla="*/ 33705 h 448072"/>
                <a:gd name="connsiteX11" fmla="*/ 1343297 w 1414734"/>
                <a:gd name="connsiteY11" fmla="*/ 81330 h 448072"/>
                <a:gd name="connsiteX12" fmla="*/ 1371872 w 1414734"/>
                <a:gd name="connsiteY12" fmla="*/ 109905 h 448072"/>
                <a:gd name="connsiteX13" fmla="*/ 1405209 w 1414734"/>
                <a:gd name="connsiteY13" fmla="*/ 200392 h 448072"/>
                <a:gd name="connsiteX14" fmla="*/ 1414734 w 1414734"/>
                <a:gd name="connsiteY14" fmla="*/ 238492 h 448072"/>
                <a:gd name="connsiteX15" fmla="*/ 1395684 w 1414734"/>
                <a:gd name="connsiteY15" fmla="*/ 371842 h 448072"/>
                <a:gd name="connsiteX16" fmla="*/ 1381397 w 1414734"/>
                <a:gd name="connsiteY16" fmla="*/ 386130 h 448072"/>
                <a:gd name="connsiteX17" fmla="*/ 1348059 w 1414734"/>
                <a:gd name="connsiteY17" fmla="*/ 405180 h 448072"/>
                <a:gd name="connsiteX18" fmla="*/ 1276622 w 1414734"/>
                <a:gd name="connsiteY18" fmla="*/ 414705 h 448072"/>
                <a:gd name="connsiteX19" fmla="*/ 1219472 w 1414734"/>
                <a:gd name="connsiteY19" fmla="*/ 419467 h 448072"/>
                <a:gd name="connsiteX20" fmla="*/ 1043259 w 1414734"/>
                <a:gd name="connsiteY20" fmla="*/ 424230 h 448072"/>
                <a:gd name="connsiteX21" fmla="*/ 619397 w 1414734"/>
                <a:gd name="connsiteY21" fmla="*/ 424230 h 448072"/>
                <a:gd name="connsiteX22" fmla="*/ 514622 w 1414734"/>
                <a:gd name="connsiteY22" fmla="*/ 428992 h 448072"/>
                <a:gd name="connsiteX23" fmla="*/ 395559 w 1414734"/>
                <a:gd name="connsiteY23" fmla="*/ 438517 h 448072"/>
                <a:gd name="connsiteX24" fmla="*/ 209822 w 1414734"/>
                <a:gd name="connsiteY24" fmla="*/ 433755 h 448072"/>
                <a:gd name="connsiteX25" fmla="*/ 162197 w 1414734"/>
                <a:gd name="connsiteY25" fmla="*/ 395655 h 448072"/>
                <a:gd name="connsiteX26" fmla="*/ 119334 w 1414734"/>
                <a:gd name="connsiteY26" fmla="*/ 362317 h 448072"/>
                <a:gd name="connsiteX27" fmla="*/ 85997 w 1414734"/>
                <a:gd name="connsiteY27" fmla="*/ 314692 h 448072"/>
                <a:gd name="connsiteX28" fmla="*/ 33609 w 1414734"/>
                <a:gd name="connsiteY28" fmla="*/ 219442 h 448072"/>
                <a:gd name="connsiteX29" fmla="*/ 5034 w 1414734"/>
                <a:gd name="connsiteY29" fmla="*/ 143242 h 448072"/>
                <a:gd name="connsiteX30" fmla="*/ 272 w 1414734"/>
                <a:gd name="connsiteY30" fmla="*/ 114667 h 448072"/>
                <a:gd name="connsiteX31" fmla="*/ 19322 w 1414734"/>
                <a:gd name="connsiteY31" fmla="*/ 47992 h 448072"/>
                <a:gd name="connsiteX32" fmla="*/ 38372 w 1414734"/>
                <a:gd name="connsiteY32" fmla="*/ 33705 h 448072"/>
                <a:gd name="connsiteX33" fmla="*/ 66947 w 1414734"/>
                <a:gd name="connsiteY33" fmla="*/ 28942 h 448072"/>
                <a:gd name="connsiteX34" fmla="*/ 143147 w 1414734"/>
                <a:gd name="connsiteY34" fmla="*/ 24180 h 448072"/>
                <a:gd name="connsiteX35" fmla="*/ 171722 w 1414734"/>
                <a:gd name="connsiteY35" fmla="*/ 19417 h 44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14734" h="448072">
                  <a:moveTo>
                    <a:pt x="171722" y="19417"/>
                  </a:moveTo>
                  <a:cubicBezTo>
                    <a:pt x="180453" y="17036"/>
                    <a:pt x="187189" y="11746"/>
                    <a:pt x="195534" y="9892"/>
                  </a:cubicBezTo>
                  <a:cubicBezTo>
                    <a:pt x="268340" y="-6287"/>
                    <a:pt x="280743" y="1380"/>
                    <a:pt x="366984" y="5130"/>
                  </a:cubicBezTo>
                  <a:cubicBezTo>
                    <a:pt x="379684" y="8305"/>
                    <a:pt x="392125" y="12804"/>
                    <a:pt x="405084" y="14655"/>
                  </a:cubicBezTo>
                  <a:cubicBezTo>
                    <a:pt x="526181" y="31954"/>
                    <a:pt x="417740" y="7103"/>
                    <a:pt x="505097" y="28942"/>
                  </a:cubicBezTo>
                  <a:lnTo>
                    <a:pt x="786084" y="24180"/>
                  </a:lnTo>
                  <a:cubicBezTo>
                    <a:pt x="797304" y="23840"/>
                    <a:pt x="808258" y="20592"/>
                    <a:pt x="819422" y="19417"/>
                  </a:cubicBezTo>
                  <a:cubicBezTo>
                    <a:pt x="927617" y="8028"/>
                    <a:pt x="834242" y="20703"/>
                    <a:pt x="909909" y="9892"/>
                  </a:cubicBezTo>
                  <a:lnTo>
                    <a:pt x="1095647" y="14655"/>
                  </a:lnTo>
                  <a:cubicBezTo>
                    <a:pt x="1136466" y="16356"/>
                    <a:pt x="1144835" y="22059"/>
                    <a:pt x="1186134" y="28942"/>
                  </a:cubicBezTo>
                  <a:cubicBezTo>
                    <a:pt x="1198759" y="31046"/>
                    <a:pt x="1211534" y="32117"/>
                    <a:pt x="1224234" y="33705"/>
                  </a:cubicBezTo>
                  <a:cubicBezTo>
                    <a:pt x="1277788" y="49006"/>
                    <a:pt x="1298368" y="49616"/>
                    <a:pt x="1343297" y="81330"/>
                  </a:cubicBezTo>
                  <a:cubicBezTo>
                    <a:pt x="1354302" y="89098"/>
                    <a:pt x="1362347" y="100380"/>
                    <a:pt x="1371872" y="109905"/>
                  </a:cubicBezTo>
                  <a:cubicBezTo>
                    <a:pt x="1379079" y="128644"/>
                    <a:pt x="1397868" y="174700"/>
                    <a:pt x="1405209" y="200392"/>
                  </a:cubicBezTo>
                  <a:cubicBezTo>
                    <a:pt x="1408805" y="212979"/>
                    <a:pt x="1411559" y="225792"/>
                    <a:pt x="1414734" y="238492"/>
                  </a:cubicBezTo>
                  <a:cubicBezTo>
                    <a:pt x="1412008" y="295746"/>
                    <a:pt x="1422174" y="327692"/>
                    <a:pt x="1395684" y="371842"/>
                  </a:cubicBezTo>
                  <a:cubicBezTo>
                    <a:pt x="1392219" y="377617"/>
                    <a:pt x="1386915" y="382268"/>
                    <a:pt x="1381397" y="386130"/>
                  </a:cubicBezTo>
                  <a:cubicBezTo>
                    <a:pt x="1370912" y="393470"/>
                    <a:pt x="1360112" y="400875"/>
                    <a:pt x="1348059" y="405180"/>
                  </a:cubicBezTo>
                  <a:cubicBezTo>
                    <a:pt x="1344594" y="406417"/>
                    <a:pt x="1277354" y="414632"/>
                    <a:pt x="1276622" y="414705"/>
                  </a:cubicBezTo>
                  <a:cubicBezTo>
                    <a:pt x="1257601" y="416607"/>
                    <a:pt x="1238572" y="418687"/>
                    <a:pt x="1219472" y="419467"/>
                  </a:cubicBezTo>
                  <a:cubicBezTo>
                    <a:pt x="1160762" y="421863"/>
                    <a:pt x="1101997" y="422642"/>
                    <a:pt x="1043259" y="424230"/>
                  </a:cubicBezTo>
                  <a:cubicBezTo>
                    <a:pt x="783862" y="419241"/>
                    <a:pt x="844695" y="416593"/>
                    <a:pt x="619397" y="424230"/>
                  </a:cubicBezTo>
                  <a:cubicBezTo>
                    <a:pt x="584456" y="425414"/>
                    <a:pt x="549512" y="426765"/>
                    <a:pt x="514622" y="428992"/>
                  </a:cubicBezTo>
                  <a:cubicBezTo>
                    <a:pt x="474888" y="431528"/>
                    <a:pt x="395559" y="438517"/>
                    <a:pt x="395559" y="438517"/>
                  </a:cubicBezTo>
                  <a:cubicBezTo>
                    <a:pt x="324109" y="452809"/>
                    <a:pt x="343891" y="450944"/>
                    <a:pt x="209822" y="433755"/>
                  </a:cubicBezTo>
                  <a:cubicBezTo>
                    <a:pt x="193120" y="431614"/>
                    <a:pt x="172259" y="404280"/>
                    <a:pt x="162197" y="395655"/>
                  </a:cubicBezTo>
                  <a:cubicBezTo>
                    <a:pt x="148454" y="383875"/>
                    <a:pt x="131739" y="375498"/>
                    <a:pt x="119334" y="362317"/>
                  </a:cubicBezTo>
                  <a:cubicBezTo>
                    <a:pt x="106053" y="348206"/>
                    <a:pt x="95967" y="331308"/>
                    <a:pt x="85997" y="314692"/>
                  </a:cubicBezTo>
                  <a:cubicBezTo>
                    <a:pt x="67354" y="283620"/>
                    <a:pt x="47067" y="253086"/>
                    <a:pt x="33609" y="219442"/>
                  </a:cubicBezTo>
                  <a:cubicBezTo>
                    <a:pt x="10830" y="162495"/>
                    <a:pt x="19966" y="188037"/>
                    <a:pt x="5034" y="143242"/>
                  </a:cubicBezTo>
                  <a:cubicBezTo>
                    <a:pt x="3447" y="133717"/>
                    <a:pt x="-1160" y="124217"/>
                    <a:pt x="272" y="114667"/>
                  </a:cubicBezTo>
                  <a:cubicBezTo>
                    <a:pt x="3701" y="91808"/>
                    <a:pt x="9480" y="68906"/>
                    <a:pt x="19322" y="47992"/>
                  </a:cubicBezTo>
                  <a:cubicBezTo>
                    <a:pt x="22702" y="40810"/>
                    <a:pt x="31002" y="36653"/>
                    <a:pt x="38372" y="33705"/>
                  </a:cubicBezTo>
                  <a:cubicBezTo>
                    <a:pt x="47338" y="30119"/>
                    <a:pt x="57330" y="29816"/>
                    <a:pt x="66947" y="28942"/>
                  </a:cubicBezTo>
                  <a:cubicBezTo>
                    <a:pt x="92292" y="26638"/>
                    <a:pt x="117737" y="25592"/>
                    <a:pt x="143147" y="24180"/>
                  </a:cubicBezTo>
                  <a:cubicBezTo>
                    <a:pt x="146317" y="24004"/>
                    <a:pt x="162991" y="21798"/>
                    <a:pt x="171722" y="194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Freeform: Shape 57">
              <a:extLst>
                <a:ext uri="{FF2B5EF4-FFF2-40B4-BE49-F238E27FC236}">
                  <a16:creationId xmlns:a16="http://schemas.microsoft.com/office/drawing/2014/main" id="{2AFD746C-4FE1-BCCE-5617-BC99334D2684}"/>
                </a:ext>
                <a:ext uri="{C183D7F6-B498-43B3-948B-1728B52AA6E4}">
                  <adec:decorative xmlns:adec="http://schemas.microsoft.com/office/drawing/2017/decorative" val="1"/>
                </a:ext>
              </a:extLst>
            </p:cNvPr>
            <p:cNvSpPr/>
            <p:nvPr/>
          </p:nvSpPr>
          <p:spPr>
            <a:xfrm>
              <a:off x="877547" y="2520563"/>
              <a:ext cx="1256053" cy="446475"/>
            </a:xfrm>
            <a:custGeom>
              <a:avLst/>
              <a:gdLst>
                <a:gd name="connsiteX0" fmla="*/ 36853 w 1256053"/>
                <a:gd name="connsiteY0" fmla="*/ 94050 h 446475"/>
                <a:gd name="connsiteX1" fmla="*/ 98766 w 1256053"/>
                <a:gd name="connsiteY1" fmla="*/ 84525 h 446475"/>
                <a:gd name="connsiteX2" fmla="*/ 151153 w 1256053"/>
                <a:gd name="connsiteY2" fmla="*/ 55950 h 446475"/>
                <a:gd name="connsiteX3" fmla="*/ 170203 w 1256053"/>
                <a:gd name="connsiteY3" fmla="*/ 51187 h 446475"/>
                <a:gd name="connsiteX4" fmla="*/ 203541 w 1256053"/>
                <a:gd name="connsiteY4" fmla="*/ 32137 h 446475"/>
                <a:gd name="connsiteX5" fmla="*/ 217828 w 1256053"/>
                <a:gd name="connsiteY5" fmla="*/ 22612 h 446475"/>
                <a:gd name="connsiteX6" fmla="*/ 284503 w 1256053"/>
                <a:gd name="connsiteY6" fmla="*/ 17850 h 446475"/>
                <a:gd name="connsiteX7" fmla="*/ 322603 w 1256053"/>
                <a:gd name="connsiteY7" fmla="*/ 13087 h 446475"/>
                <a:gd name="connsiteX8" fmla="*/ 655978 w 1256053"/>
                <a:gd name="connsiteY8" fmla="*/ 8325 h 446475"/>
                <a:gd name="connsiteX9" fmla="*/ 975066 w 1256053"/>
                <a:gd name="connsiteY9" fmla="*/ 13087 h 446475"/>
                <a:gd name="connsiteX10" fmla="*/ 1084603 w 1256053"/>
                <a:gd name="connsiteY10" fmla="*/ 22612 h 446475"/>
                <a:gd name="connsiteX11" fmla="*/ 1156041 w 1256053"/>
                <a:gd name="connsiteY11" fmla="*/ 41662 h 446475"/>
                <a:gd name="connsiteX12" fmla="*/ 1175091 w 1256053"/>
                <a:gd name="connsiteY12" fmla="*/ 55950 h 446475"/>
                <a:gd name="connsiteX13" fmla="*/ 1213191 w 1256053"/>
                <a:gd name="connsiteY13" fmla="*/ 136912 h 446475"/>
                <a:gd name="connsiteX14" fmla="*/ 1232241 w 1256053"/>
                <a:gd name="connsiteY14" fmla="*/ 165487 h 446475"/>
                <a:gd name="connsiteX15" fmla="*/ 1241766 w 1256053"/>
                <a:gd name="connsiteY15" fmla="*/ 198825 h 446475"/>
                <a:gd name="connsiteX16" fmla="*/ 1256053 w 1256053"/>
                <a:gd name="connsiteY16" fmla="*/ 241687 h 446475"/>
                <a:gd name="connsiteX17" fmla="*/ 1251291 w 1256053"/>
                <a:gd name="connsiteY17" fmla="*/ 284550 h 446475"/>
                <a:gd name="connsiteX18" fmla="*/ 1232241 w 1256053"/>
                <a:gd name="connsiteY18" fmla="*/ 308362 h 446475"/>
                <a:gd name="connsiteX19" fmla="*/ 1203666 w 1256053"/>
                <a:gd name="connsiteY19" fmla="*/ 327412 h 446475"/>
                <a:gd name="connsiteX20" fmla="*/ 1141753 w 1256053"/>
                <a:gd name="connsiteY20" fmla="*/ 346462 h 446475"/>
                <a:gd name="connsiteX21" fmla="*/ 1098891 w 1256053"/>
                <a:gd name="connsiteY21" fmla="*/ 375037 h 446475"/>
                <a:gd name="connsiteX22" fmla="*/ 1060791 w 1256053"/>
                <a:gd name="connsiteY22" fmla="*/ 408375 h 446475"/>
                <a:gd name="connsiteX23" fmla="*/ 1027453 w 1256053"/>
                <a:gd name="connsiteY23" fmla="*/ 417900 h 446475"/>
                <a:gd name="connsiteX24" fmla="*/ 994116 w 1256053"/>
                <a:gd name="connsiteY24" fmla="*/ 436950 h 446475"/>
                <a:gd name="connsiteX25" fmla="*/ 951253 w 1256053"/>
                <a:gd name="connsiteY25" fmla="*/ 441712 h 446475"/>
                <a:gd name="connsiteX26" fmla="*/ 870291 w 1256053"/>
                <a:gd name="connsiteY26" fmla="*/ 446475 h 446475"/>
                <a:gd name="connsiteX27" fmla="*/ 217828 w 1256053"/>
                <a:gd name="connsiteY27" fmla="*/ 432187 h 446475"/>
                <a:gd name="connsiteX28" fmla="*/ 122578 w 1256053"/>
                <a:gd name="connsiteY28" fmla="*/ 398850 h 446475"/>
                <a:gd name="connsiteX29" fmla="*/ 108291 w 1256053"/>
                <a:gd name="connsiteY29" fmla="*/ 389325 h 446475"/>
                <a:gd name="connsiteX30" fmla="*/ 60666 w 1256053"/>
                <a:gd name="connsiteY30" fmla="*/ 327412 h 446475"/>
                <a:gd name="connsiteX31" fmla="*/ 41616 w 1256053"/>
                <a:gd name="connsiteY31" fmla="*/ 303600 h 446475"/>
                <a:gd name="connsiteX32" fmla="*/ 27328 w 1256053"/>
                <a:gd name="connsiteY32" fmla="*/ 289312 h 446475"/>
                <a:gd name="connsiteX33" fmla="*/ 17803 w 1256053"/>
                <a:gd name="connsiteY33" fmla="*/ 270262 h 446475"/>
                <a:gd name="connsiteX34" fmla="*/ 8278 w 1256053"/>
                <a:gd name="connsiteY34" fmla="*/ 255975 h 446475"/>
                <a:gd name="connsiteX35" fmla="*/ 13041 w 1256053"/>
                <a:gd name="connsiteY35" fmla="*/ 151200 h 446475"/>
                <a:gd name="connsiteX36" fmla="*/ 22566 w 1256053"/>
                <a:gd name="connsiteY36" fmla="*/ 127387 h 446475"/>
                <a:gd name="connsiteX37" fmla="*/ 36853 w 1256053"/>
                <a:gd name="connsiteY37" fmla="*/ 94050 h 446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56053" h="446475">
                  <a:moveTo>
                    <a:pt x="36853" y="94050"/>
                  </a:moveTo>
                  <a:cubicBezTo>
                    <a:pt x="49553" y="86906"/>
                    <a:pt x="78383" y="89055"/>
                    <a:pt x="98766" y="84525"/>
                  </a:cubicBezTo>
                  <a:cubicBezTo>
                    <a:pt x="127153" y="78217"/>
                    <a:pt x="123571" y="69741"/>
                    <a:pt x="151153" y="55950"/>
                  </a:cubicBezTo>
                  <a:cubicBezTo>
                    <a:pt x="157007" y="53023"/>
                    <a:pt x="163853" y="52775"/>
                    <a:pt x="170203" y="51187"/>
                  </a:cubicBezTo>
                  <a:cubicBezTo>
                    <a:pt x="181316" y="44837"/>
                    <a:pt x="192566" y="38722"/>
                    <a:pt x="203541" y="32137"/>
                  </a:cubicBezTo>
                  <a:cubicBezTo>
                    <a:pt x="208449" y="29192"/>
                    <a:pt x="212191" y="23607"/>
                    <a:pt x="217828" y="22612"/>
                  </a:cubicBezTo>
                  <a:cubicBezTo>
                    <a:pt x="239771" y="18740"/>
                    <a:pt x="262313" y="19867"/>
                    <a:pt x="284503" y="17850"/>
                  </a:cubicBezTo>
                  <a:cubicBezTo>
                    <a:pt x="297249" y="16691"/>
                    <a:pt x="309808" y="13415"/>
                    <a:pt x="322603" y="13087"/>
                  </a:cubicBezTo>
                  <a:cubicBezTo>
                    <a:pt x="433703" y="10238"/>
                    <a:pt x="544853" y="9912"/>
                    <a:pt x="655978" y="8325"/>
                  </a:cubicBezTo>
                  <a:cubicBezTo>
                    <a:pt x="786198" y="-6145"/>
                    <a:pt x="711450" y="69"/>
                    <a:pt x="975066" y="13087"/>
                  </a:cubicBezTo>
                  <a:cubicBezTo>
                    <a:pt x="1011672" y="14895"/>
                    <a:pt x="1084603" y="22612"/>
                    <a:pt x="1084603" y="22612"/>
                  </a:cubicBezTo>
                  <a:cubicBezTo>
                    <a:pt x="1146623" y="38118"/>
                    <a:pt x="1123124" y="30691"/>
                    <a:pt x="1156041" y="41662"/>
                  </a:cubicBezTo>
                  <a:cubicBezTo>
                    <a:pt x="1162391" y="46425"/>
                    <a:pt x="1170422" y="49531"/>
                    <a:pt x="1175091" y="55950"/>
                  </a:cubicBezTo>
                  <a:cubicBezTo>
                    <a:pt x="1185483" y="70239"/>
                    <a:pt x="1205607" y="122692"/>
                    <a:pt x="1213191" y="136912"/>
                  </a:cubicBezTo>
                  <a:cubicBezTo>
                    <a:pt x="1218578" y="147013"/>
                    <a:pt x="1225891" y="155962"/>
                    <a:pt x="1232241" y="165487"/>
                  </a:cubicBezTo>
                  <a:cubicBezTo>
                    <a:pt x="1235416" y="176600"/>
                    <a:pt x="1238319" y="187794"/>
                    <a:pt x="1241766" y="198825"/>
                  </a:cubicBezTo>
                  <a:cubicBezTo>
                    <a:pt x="1246258" y="213200"/>
                    <a:pt x="1256053" y="241687"/>
                    <a:pt x="1256053" y="241687"/>
                  </a:cubicBezTo>
                  <a:cubicBezTo>
                    <a:pt x="1254466" y="255975"/>
                    <a:pt x="1256126" y="271012"/>
                    <a:pt x="1251291" y="284550"/>
                  </a:cubicBezTo>
                  <a:cubicBezTo>
                    <a:pt x="1247872" y="294123"/>
                    <a:pt x="1239796" y="301562"/>
                    <a:pt x="1232241" y="308362"/>
                  </a:cubicBezTo>
                  <a:cubicBezTo>
                    <a:pt x="1223732" y="316020"/>
                    <a:pt x="1213905" y="322292"/>
                    <a:pt x="1203666" y="327412"/>
                  </a:cubicBezTo>
                  <a:cubicBezTo>
                    <a:pt x="1194879" y="331806"/>
                    <a:pt x="1149346" y="344293"/>
                    <a:pt x="1141753" y="346462"/>
                  </a:cubicBezTo>
                  <a:cubicBezTo>
                    <a:pt x="1127466" y="355987"/>
                    <a:pt x="1111033" y="362895"/>
                    <a:pt x="1098891" y="375037"/>
                  </a:cubicBezTo>
                  <a:cubicBezTo>
                    <a:pt x="1088974" y="384954"/>
                    <a:pt x="1072419" y="402561"/>
                    <a:pt x="1060791" y="408375"/>
                  </a:cubicBezTo>
                  <a:cubicBezTo>
                    <a:pt x="1050454" y="413544"/>
                    <a:pt x="1038566" y="414725"/>
                    <a:pt x="1027453" y="417900"/>
                  </a:cubicBezTo>
                  <a:cubicBezTo>
                    <a:pt x="1016341" y="424250"/>
                    <a:pt x="1006332" y="433133"/>
                    <a:pt x="994116" y="436950"/>
                  </a:cubicBezTo>
                  <a:cubicBezTo>
                    <a:pt x="980395" y="441238"/>
                    <a:pt x="965586" y="440609"/>
                    <a:pt x="951253" y="441712"/>
                  </a:cubicBezTo>
                  <a:cubicBezTo>
                    <a:pt x="924299" y="443785"/>
                    <a:pt x="897278" y="444887"/>
                    <a:pt x="870291" y="446475"/>
                  </a:cubicBezTo>
                  <a:lnTo>
                    <a:pt x="217828" y="432187"/>
                  </a:lnTo>
                  <a:cubicBezTo>
                    <a:pt x="173152" y="430400"/>
                    <a:pt x="156353" y="419115"/>
                    <a:pt x="122578" y="398850"/>
                  </a:cubicBezTo>
                  <a:cubicBezTo>
                    <a:pt x="117670" y="395905"/>
                    <a:pt x="112338" y="393372"/>
                    <a:pt x="108291" y="389325"/>
                  </a:cubicBezTo>
                  <a:cubicBezTo>
                    <a:pt x="76697" y="357730"/>
                    <a:pt x="84369" y="360003"/>
                    <a:pt x="60666" y="327412"/>
                  </a:cubicBezTo>
                  <a:cubicBezTo>
                    <a:pt x="54687" y="319191"/>
                    <a:pt x="48310" y="311250"/>
                    <a:pt x="41616" y="303600"/>
                  </a:cubicBezTo>
                  <a:cubicBezTo>
                    <a:pt x="37181" y="298531"/>
                    <a:pt x="31243" y="294793"/>
                    <a:pt x="27328" y="289312"/>
                  </a:cubicBezTo>
                  <a:cubicBezTo>
                    <a:pt x="23201" y="283535"/>
                    <a:pt x="21325" y="276426"/>
                    <a:pt x="17803" y="270262"/>
                  </a:cubicBezTo>
                  <a:cubicBezTo>
                    <a:pt x="14963" y="265292"/>
                    <a:pt x="11453" y="260737"/>
                    <a:pt x="8278" y="255975"/>
                  </a:cubicBezTo>
                  <a:cubicBezTo>
                    <a:pt x="-5427" y="214855"/>
                    <a:pt x="-918" y="234953"/>
                    <a:pt x="13041" y="151200"/>
                  </a:cubicBezTo>
                  <a:cubicBezTo>
                    <a:pt x="14446" y="142767"/>
                    <a:pt x="18743" y="135034"/>
                    <a:pt x="22566" y="127387"/>
                  </a:cubicBezTo>
                  <a:cubicBezTo>
                    <a:pt x="37670" y="97179"/>
                    <a:pt x="24153" y="101194"/>
                    <a:pt x="36853" y="940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Freeform: Shape 58">
              <a:extLst>
                <a:ext uri="{FF2B5EF4-FFF2-40B4-BE49-F238E27FC236}">
                  <a16:creationId xmlns:a16="http://schemas.microsoft.com/office/drawing/2014/main" id="{6D945CEC-5ECD-A2AC-EF8D-11D63B47E87A}"/>
                </a:ext>
                <a:ext uri="{C183D7F6-B498-43B3-948B-1728B52AA6E4}">
                  <adec:decorative xmlns:adec="http://schemas.microsoft.com/office/drawing/2017/decorative" val="1"/>
                </a:ext>
              </a:extLst>
            </p:cNvPr>
            <p:cNvSpPr/>
            <p:nvPr/>
          </p:nvSpPr>
          <p:spPr>
            <a:xfrm>
              <a:off x="2599741" y="714375"/>
              <a:ext cx="1248359" cy="285750"/>
            </a:xfrm>
            <a:custGeom>
              <a:avLst/>
              <a:gdLst>
                <a:gd name="connsiteX0" fmla="*/ 10109 w 1248359"/>
                <a:gd name="connsiteY0" fmla="*/ 152400 h 285750"/>
                <a:gd name="connsiteX1" fmla="*/ 584 w 1248359"/>
                <a:gd name="connsiteY1" fmla="*/ 114300 h 285750"/>
                <a:gd name="connsiteX2" fmla="*/ 52972 w 1248359"/>
                <a:gd name="connsiteY2" fmla="*/ 57150 h 285750"/>
                <a:gd name="connsiteX3" fmla="*/ 72022 w 1248359"/>
                <a:gd name="connsiteY3" fmla="*/ 42863 h 285750"/>
                <a:gd name="connsiteX4" fmla="*/ 105359 w 1248359"/>
                <a:gd name="connsiteY4" fmla="*/ 23813 h 285750"/>
                <a:gd name="connsiteX5" fmla="*/ 124409 w 1248359"/>
                <a:gd name="connsiteY5" fmla="*/ 9525 h 285750"/>
                <a:gd name="connsiteX6" fmla="*/ 167272 w 1248359"/>
                <a:gd name="connsiteY6" fmla="*/ 0 h 285750"/>
                <a:gd name="connsiteX7" fmla="*/ 1005472 w 1248359"/>
                <a:gd name="connsiteY7" fmla="*/ 9525 h 285750"/>
                <a:gd name="connsiteX8" fmla="*/ 1072147 w 1248359"/>
                <a:gd name="connsiteY8" fmla="*/ 14288 h 285750"/>
                <a:gd name="connsiteX9" fmla="*/ 1134059 w 1248359"/>
                <a:gd name="connsiteY9" fmla="*/ 28575 h 285750"/>
                <a:gd name="connsiteX10" fmla="*/ 1195972 w 1248359"/>
                <a:gd name="connsiteY10" fmla="*/ 47625 h 285750"/>
                <a:gd name="connsiteX11" fmla="*/ 1248359 w 1248359"/>
                <a:gd name="connsiteY11" fmla="*/ 119063 h 285750"/>
                <a:gd name="connsiteX12" fmla="*/ 1205497 w 1248359"/>
                <a:gd name="connsiteY12" fmla="*/ 200025 h 285750"/>
                <a:gd name="connsiteX13" fmla="*/ 1172159 w 1248359"/>
                <a:gd name="connsiteY13" fmla="*/ 214313 h 285750"/>
                <a:gd name="connsiteX14" fmla="*/ 1095959 w 1248359"/>
                <a:gd name="connsiteY14" fmla="*/ 228600 h 285750"/>
                <a:gd name="connsiteX15" fmla="*/ 943559 w 1248359"/>
                <a:gd name="connsiteY15" fmla="*/ 242888 h 285750"/>
                <a:gd name="connsiteX16" fmla="*/ 819734 w 1248359"/>
                <a:gd name="connsiteY16" fmla="*/ 257175 h 285750"/>
                <a:gd name="connsiteX17" fmla="*/ 748297 w 1248359"/>
                <a:gd name="connsiteY17" fmla="*/ 266700 h 285750"/>
                <a:gd name="connsiteX18" fmla="*/ 695909 w 1248359"/>
                <a:gd name="connsiteY18" fmla="*/ 276225 h 285750"/>
                <a:gd name="connsiteX19" fmla="*/ 557797 w 1248359"/>
                <a:gd name="connsiteY19" fmla="*/ 285750 h 285750"/>
                <a:gd name="connsiteX20" fmla="*/ 281572 w 1248359"/>
                <a:gd name="connsiteY20" fmla="*/ 280988 h 285750"/>
                <a:gd name="connsiteX21" fmla="*/ 248234 w 1248359"/>
                <a:gd name="connsiteY21" fmla="*/ 276225 h 285750"/>
                <a:gd name="connsiteX22" fmla="*/ 172034 w 1248359"/>
                <a:gd name="connsiteY22" fmla="*/ 257175 h 285750"/>
                <a:gd name="connsiteX23" fmla="*/ 133934 w 1248359"/>
                <a:gd name="connsiteY23" fmla="*/ 242888 h 285750"/>
                <a:gd name="connsiteX24" fmla="*/ 81547 w 1248359"/>
                <a:gd name="connsiteY24" fmla="*/ 214313 h 285750"/>
                <a:gd name="connsiteX25" fmla="*/ 62497 w 1248359"/>
                <a:gd name="connsiteY25" fmla="*/ 200025 h 285750"/>
                <a:gd name="connsiteX26" fmla="*/ 48209 w 1248359"/>
                <a:gd name="connsiteY26" fmla="*/ 190500 h 285750"/>
                <a:gd name="connsiteX27" fmla="*/ 10109 w 1248359"/>
                <a:gd name="connsiteY27" fmla="*/ 15240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48359" h="285750">
                  <a:moveTo>
                    <a:pt x="10109" y="152400"/>
                  </a:moveTo>
                  <a:cubicBezTo>
                    <a:pt x="6934" y="139700"/>
                    <a:pt x="-2414" y="127043"/>
                    <a:pt x="584" y="114300"/>
                  </a:cubicBezTo>
                  <a:cubicBezTo>
                    <a:pt x="9753" y="75332"/>
                    <a:pt x="27664" y="74022"/>
                    <a:pt x="52972" y="57150"/>
                  </a:cubicBezTo>
                  <a:cubicBezTo>
                    <a:pt x="59576" y="52747"/>
                    <a:pt x="65326" y="47124"/>
                    <a:pt x="72022" y="42863"/>
                  </a:cubicBezTo>
                  <a:cubicBezTo>
                    <a:pt x="82820" y="35992"/>
                    <a:pt x="94561" y="30684"/>
                    <a:pt x="105359" y="23813"/>
                  </a:cubicBezTo>
                  <a:cubicBezTo>
                    <a:pt x="112056" y="19551"/>
                    <a:pt x="117309" y="13075"/>
                    <a:pt x="124409" y="9525"/>
                  </a:cubicBezTo>
                  <a:cubicBezTo>
                    <a:pt x="128889" y="7285"/>
                    <a:pt x="164772" y="500"/>
                    <a:pt x="167272" y="0"/>
                  </a:cubicBezTo>
                  <a:lnTo>
                    <a:pt x="1005472" y="9525"/>
                  </a:lnTo>
                  <a:cubicBezTo>
                    <a:pt x="1027726" y="10638"/>
                    <a:pt x="1049922" y="12700"/>
                    <a:pt x="1072147" y="14288"/>
                  </a:cubicBezTo>
                  <a:cubicBezTo>
                    <a:pt x="1170578" y="42412"/>
                    <a:pt x="1047454" y="8590"/>
                    <a:pt x="1134059" y="28575"/>
                  </a:cubicBezTo>
                  <a:cubicBezTo>
                    <a:pt x="1154019" y="33181"/>
                    <a:pt x="1176441" y="41115"/>
                    <a:pt x="1195972" y="47625"/>
                  </a:cubicBezTo>
                  <a:cubicBezTo>
                    <a:pt x="1249321" y="100974"/>
                    <a:pt x="1239195" y="73235"/>
                    <a:pt x="1248359" y="119063"/>
                  </a:cubicBezTo>
                  <a:cubicBezTo>
                    <a:pt x="1234072" y="146050"/>
                    <a:pt x="1224573" y="176180"/>
                    <a:pt x="1205497" y="200025"/>
                  </a:cubicBezTo>
                  <a:cubicBezTo>
                    <a:pt x="1197944" y="209466"/>
                    <a:pt x="1183858" y="211261"/>
                    <a:pt x="1172159" y="214313"/>
                  </a:cubicBezTo>
                  <a:cubicBezTo>
                    <a:pt x="1147153" y="220836"/>
                    <a:pt x="1121510" y="224729"/>
                    <a:pt x="1095959" y="228600"/>
                  </a:cubicBezTo>
                  <a:cubicBezTo>
                    <a:pt x="1033073" y="238128"/>
                    <a:pt x="1005418" y="238764"/>
                    <a:pt x="943559" y="242888"/>
                  </a:cubicBezTo>
                  <a:cubicBezTo>
                    <a:pt x="851470" y="261306"/>
                    <a:pt x="942760" y="245270"/>
                    <a:pt x="819734" y="257175"/>
                  </a:cubicBezTo>
                  <a:cubicBezTo>
                    <a:pt x="795823" y="259489"/>
                    <a:pt x="772041" y="263047"/>
                    <a:pt x="748297" y="266700"/>
                  </a:cubicBezTo>
                  <a:cubicBezTo>
                    <a:pt x="730754" y="269399"/>
                    <a:pt x="713570" y="274459"/>
                    <a:pt x="695909" y="276225"/>
                  </a:cubicBezTo>
                  <a:cubicBezTo>
                    <a:pt x="649991" y="280817"/>
                    <a:pt x="557797" y="285750"/>
                    <a:pt x="557797" y="285750"/>
                  </a:cubicBezTo>
                  <a:lnTo>
                    <a:pt x="281572" y="280988"/>
                  </a:lnTo>
                  <a:cubicBezTo>
                    <a:pt x="270352" y="280643"/>
                    <a:pt x="259267" y="278294"/>
                    <a:pt x="248234" y="276225"/>
                  </a:cubicBezTo>
                  <a:cubicBezTo>
                    <a:pt x="226586" y="272166"/>
                    <a:pt x="193784" y="264425"/>
                    <a:pt x="172034" y="257175"/>
                  </a:cubicBezTo>
                  <a:cubicBezTo>
                    <a:pt x="159166" y="252886"/>
                    <a:pt x="146634" y="247650"/>
                    <a:pt x="133934" y="242888"/>
                  </a:cubicBezTo>
                  <a:cubicBezTo>
                    <a:pt x="89968" y="209912"/>
                    <a:pt x="145399" y="249142"/>
                    <a:pt x="81547" y="214313"/>
                  </a:cubicBezTo>
                  <a:cubicBezTo>
                    <a:pt x="74579" y="210512"/>
                    <a:pt x="68956" y="204639"/>
                    <a:pt x="62497" y="200025"/>
                  </a:cubicBezTo>
                  <a:cubicBezTo>
                    <a:pt x="57839" y="196698"/>
                    <a:pt x="52606" y="194164"/>
                    <a:pt x="48209" y="190500"/>
                  </a:cubicBezTo>
                  <a:lnTo>
                    <a:pt x="10109" y="1524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Freeform: Shape 59">
              <a:extLst>
                <a:ext uri="{FF2B5EF4-FFF2-40B4-BE49-F238E27FC236}">
                  <a16:creationId xmlns:a16="http://schemas.microsoft.com/office/drawing/2014/main" id="{0882756F-6D52-D421-CB16-03D1D30C1ADE}"/>
                </a:ext>
                <a:ext uri="{C183D7F6-B498-43B3-948B-1728B52AA6E4}">
                  <adec:decorative xmlns:adec="http://schemas.microsoft.com/office/drawing/2017/decorative" val="1"/>
                </a:ext>
              </a:extLst>
            </p:cNvPr>
            <p:cNvSpPr/>
            <p:nvPr/>
          </p:nvSpPr>
          <p:spPr>
            <a:xfrm>
              <a:off x="3275049" y="2590489"/>
              <a:ext cx="1035014" cy="413026"/>
            </a:xfrm>
            <a:custGeom>
              <a:avLst/>
              <a:gdLst>
                <a:gd name="connsiteX0" fmla="*/ 20601 w 1035014"/>
                <a:gd name="connsiteY0" fmla="*/ 181286 h 413026"/>
                <a:gd name="connsiteX1" fmla="*/ 15839 w 1035014"/>
                <a:gd name="connsiteY1" fmla="*/ 109849 h 413026"/>
                <a:gd name="connsiteX2" fmla="*/ 25364 w 1035014"/>
                <a:gd name="connsiteY2" fmla="*/ 90799 h 413026"/>
                <a:gd name="connsiteX3" fmla="*/ 87276 w 1035014"/>
                <a:gd name="connsiteY3" fmla="*/ 47936 h 413026"/>
                <a:gd name="connsiteX4" fmla="*/ 153951 w 1035014"/>
                <a:gd name="connsiteY4" fmla="*/ 28886 h 413026"/>
                <a:gd name="connsiteX5" fmla="*/ 239676 w 1035014"/>
                <a:gd name="connsiteY5" fmla="*/ 14599 h 413026"/>
                <a:gd name="connsiteX6" fmla="*/ 396839 w 1035014"/>
                <a:gd name="connsiteY6" fmla="*/ 9836 h 413026"/>
                <a:gd name="connsiteX7" fmla="*/ 834989 w 1035014"/>
                <a:gd name="connsiteY7" fmla="*/ 9836 h 413026"/>
                <a:gd name="connsiteX8" fmla="*/ 935001 w 1035014"/>
                <a:gd name="connsiteY8" fmla="*/ 38411 h 413026"/>
                <a:gd name="connsiteX9" fmla="*/ 963576 w 1035014"/>
                <a:gd name="connsiteY9" fmla="*/ 57461 h 413026"/>
                <a:gd name="connsiteX10" fmla="*/ 996914 w 1035014"/>
                <a:gd name="connsiteY10" fmla="*/ 105086 h 413026"/>
                <a:gd name="connsiteX11" fmla="*/ 1015964 w 1035014"/>
                <a:gd name="connsiteY11" fmla="*/ 133661 h 413026"/>
                <a:gd name="connsiteX12" fmla="*/ 1035014 w 1035014"/>
                <a:gd name="connsiteY12" fmla="*/ 190811 h 413026"/>
                <a:gd name="connsiteX13" fmla="*/ 1025489 w 1035014"/>
                <a:gd name="connsiteY13" fmla="*/ 271774 h 413026"/>
                <a:gd name="connsiteX14" fmla="*/ 1015964 w 1035014"/>
                <a:gd name="connsiteY14" fmla="*/ 295586 h 413026"/>
                <a:gd name="connsiteX15" fmla="*/ 925476 w 1035014"/>
                <a:gd name="connsiteY15" fmla="*/ 352736 h 413026"/>
                <a:gd name="connsiteX16" fmla="*/ 911189 w 1035014"/>
                <a:gd name="connsiteY16" fmla="*/ 357499 h 413026"/>
                <a:gd name="connsiteX17" fmla="*/ 858801 w 1035014"/>
                <a:gd name="connsiteY17" fmla="*/ 367024 h 413026"/>
                <a:gd name="connsiteX18" fmla="*/ 806414 w 1035014"/>
                <a:gd name="connsiteY18" fmla="*/ 386074 h 413026"/>
                <a:gd name="connsiteX19" fmla="*/ 773076 w 1035014"/>
                <a:gd name="connsiteY19" fmla="*/ 390836 h 413026"/>
                <a:gd name="connsiteX20" fmla="*/ 458751 w 1035014"/>
                <a:gd name="connsiteY20" fmla="*/ 405124 h 413026"/>
                <a:gd name="connsiteX21" fmla="*/ 153951 w 1035014"/>
                <a:gd name="connsiteY21" fmla="*/ 405124 h 413026"/>
                <a:gd name="connsiteX22" fmla="*/ 125376 w 1035014"/>
                <a:gd name="connsiteY22" fmla="*/ 400361 h 413026"/>
                <a:gd name="connsiteX23" fmla="*/ 92039 w 1035014"/>
                <a:gd name="connsiteY23" fmla="*/ 390836 h 413026"/>
                <a:gd name="connsiteX24" fmla="*/ 58701 w 1035014"/>
                <a:gd name="connsiteY24" fmla="*/ 362261 h 413026"/>
                <a:gd name="connsiteX25" fmla="*/ 25364 w 1035014"/>
                <a:gd name="connsiteY25" fmla="*/ 333686 h 413026"/>
                <a:gd name="connsiteX26" fmla="*/ 1551 w 1035014"/>
                <a:gd name="connsiteY26" fmla="*/ 286061 h 413026"/>
                <a:gd name="connsiteX27" fmla="*/ 20601 w 1035014"/>
                <a:gd name="connsiteY27" fmla="*/ 181286 h 41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14" h="413026">
                  <a:moveTo>
                    <a:pt x="20601" y="181286"/>
                  </a:moveTo>
                  <a:cubicBezTo>
                    <a:pt x="22982" y="151917"/>
                    <a:pt x="14585" y="133681"/>
                    <a:pt x="15839" y="109849"/>
                  </a:cubicBezTo>
                  <a:cubicBezTo>
                    <a:pt x="16212" y="102759"/>
                    <a:pt x="20647" y="96105"/>
                    <a:pt x="25364" y="90799"/>
                  </a:cubicBezTo>
                  <a:cubicBezTo>
                    <a:pt x="40965" y="73247"/>
                    <a:pt x="66715" y="58216"/>
                    <a:pt x="87276" y="47936"/>
                  </a:cubicBezTo>
                  <a:cubicBezTo>
                    <a:pt x="109994" y="36577"/>
                    <a:pt x="127883" y="34100"/>
                    <a:pt x="153951" y="28886"/>
                  </a:cubicBezTo>
                  <a:cubicBezTo>
                    <a:pt x="159871" y="27702"/>
                    <a:pt x="225141" y="15326"/>
                    <a:pt x="239676" y="14599"/>
                  </a:cubicBezTo>
                  <a:cubicBezTo>
                    <a:pt x="292022" y="11982"/>
                    <a:pt x="344451" y="11424"/>
                    <a:pt x="396839" y="9836"/>
                  </a:cubicBezTo>
                  <a:cubicBezTo>
                    <a:pt x="560785" y="-1093"/>
                    <a:pt x="595363" y="-5298"/>
                    <a:pt x="834989" y="9836"/>
                  </a:cubicBezTo>
                  <a:cubicBezTo>
                    <a:pt x="853603" y="11012"/>
                    <a:pt x="904757" y="28330"/>
                    <a:pt x="935001" y="38411"/>
                  </a:cubicBezTo>
                  <a:cubicBezTo>
                    <a:pt x="944526" y="44761"/>
                    <a:pt x="955105" y="49761"/>
                    <a:pt x="963576" y="57461"/>
                  </a:cubicBezTo>
                  <a:cubicBezTo>
                    <a:pt x="992625" y="83869"/>
                    <a:pt x="981448" y="79310"/>
                    <a:pt x="996914" y="105086"/>
                  </a:cubicBezTo>
                  <a:cubicBezTo>
                    <a:pt x="1002804" y="114902"/>
                    <a:pt x="1010845" y="123422"/>
                    <a:pt x="1015964" y="133661"/>
                  </a:cubicBezTo>
                  <a:cubicBezTo>
                    <a:pt x="1027019" y="155771"/>
                    <a:pt x="1029630" y="169276"/>
                    <a:pt x="1035014" y="190811"/>
                  </a:cubicBezTo>
                  <a:cubicBezTo>
                    <a:pt x="1031839" y="217799"/>
                    <a:pt x="1030350" y="245039"/>
                    <a:pt x="1025489" y="271774"/>
                  </a:cubicBezTo>
                  <a:cubicBezTo>
                    <a:pt x="1023960" y="280185"/>
                    <a:pt x="1022009" y="289541"/>
                    <a:pt x="1015964" y="295586"/>
                  </a:cubicBezTo>
                  <a:cubicBezTo>
                    <a:pt x="991303" y="320247"/>
                    <a:pt x="957105" y="338359"/>
                    <a:pt x="925476" y="352736"/>
                  </a:cubicBezTo>
                  <a:cubicBezTo>
                    <a:pt x="920906" y="354813"/>
                    <a:pt x="916098" y="356447"/>
                    <a:pt x="911189" y="357499"/>
                  </a:cubicBezTo>
                  <a:cubicBezTo>
                    <a:pt x="893834" y="361218"/>
                    <a:pt x="876264" y="363849"/>
                    <a:pt x="858801" y="367024"/>
                  </a:cubicBezTo>
                  <a:cubicBezTo>
                    <a:pt x="841339" y="373374"/>
                    <a:pt x="824317" y="381101"/>
                    <a:pt x="806414" y="386074"/>
                  </a:cubicBezTo>
                  <a:cubicBezTo>
                    <a:pt x="795598" y="389078"/>
                    <a:pt x="784227" y="389549"/>
                    <a:pt x="773076" y="390836"/>
                  </a:cubicBezTo>
                  <a:cubicBezTo>
                    <a:pt x="626077" y="407797"/>
                    <a:pt x="669339" y="400643"/>
                    <a:pt x="458751" y="405124"/>
                  </a:cubicBezTo>
                  <a:cubicBezTo>
                    <a:pt x="331460" y="417852"/>
                    <a:pt x="396724" y="413216"/>
                    <a:pt x="153951" y="405124"/>
                  </a:cubicBezTo>
                  <a:cubicBezTo>
                    <a:pt x="144300" y="404802"/>
                    <a:pt x="134785" y="402532"/>
                    <a:pt x="125376" y="400361"/>
                  </a:cubicBezTo>
                  <a:cubicBezTo>
                    <a:pt x="114115" y="397762"/>
                    <a:pt x="103151" y="394011"/>
                    <a:pt x="92039" y="390836"/>
                  </a:cubicBezTo>
                  <a:cubicBezTo>
                    <a:pt x="80926" y="381311"/>
                    <a:pt x="70029" y="371529"/>
                    <a:pt x="58701" y="362261"/>
                  </a:cubicBezTo>
                  <a:cubicBezTo>
                    <a:pt x="50362" y="355438"/>
                    <a:pt x="31603" y="343824"/>
                    <a:pt x="25364" y="333686"/>
                  </a:cubicBezTo>
                  <a:cubicBezTo>
                    <a:pt x="16062" y="318570"/>
                    <a:pt x="1551" y="286061"/>
                    <a:pt x="1551" y="286061"/>
                  </a:cubicBezTo>
                  <a:cubicBezTo>
                    <a:pt x="-6324" y="246682"/>
                    <a:pt x="18220" y="210655"/>
                    <a:pt x="20601" y="18128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Freeform: Shape 60">
              <a:extLst>
                <a:ext uri="{FF2B5EF4-FFF2-40B4-BE49-F238E27FC236}">
                  <a16:creationId xmlns:a16="http://schemas.microsoft.com/office/drawing/2014/main" id="{5F27EA7F-4D7A-77B0-F9E1-314E9A782218}"/>
                </a:ext>
                <a:ext uri="{C183D7F6-B498-43B3-948B-1728B52AA6E4}">
                  <adec:decorative xmlns:adec="http://schemas.microsoft.com/office/drawing/2017/decorative" val="1"/>
                </a:ext>
              </a:extLst>
            </p:cNvPr>
            <p:cNvSpPr/>
            <p:nvPr/>
          </p:nvSpPr>
          <p:spPr>
            <a:xfrm>
              <a:off x="4670911" y="600075"/>
              <a:ext cx="1501389" cy="409575"/>
            </a:xfrm>
            <a:custGeom>
              <a:avLst/>
              <a:gdLst>
                <a:gd name="connsiteX0" fmla="*/ 5864 w 1501389"/>
                <a:gd name="connsiteY0" fmla="*/ 290513 h 409575"/>
                <a:gd name="connsiteX1" fmla="*/ 10627 w 1501389"/>
                <a:gd name="connsiteY1" fmla="*/ 171450 h 409575"/>
                <a:gd name="connsiteX2" fmla="*/ 34439 w 1501389"/>
                <a:gd name="connsiteY2" fmla="*/ 147638 h 409575"/>
                <a:gd name="connsiteX3" fmla="*/ 58252 w 1501389"/>
                <a:gd name="connsiteY3" fmla="*/ 114300 h 409575"/>
                <a:gd name="connsiteX4" fmla="*/ 77302 w 1501389"/>
                <a:gd name="connsiteY4" fmla="*/ 100013 h 409575"/>
                <a:gd name="connsiteX5" fmla="*/ 110639 w 1501389"/>
                <a:gd name="connsiteY5" fmla="*/ 71438 h 409575"/>
                <a:gd name="connsiteX6" fmla="*/ 167789 w 1501389"/>
                <a:gd name="connsiteY6" fmla="*/ 52388 h 409575"/>
                <a:gd name="connsiteX7" fmla="*/ 215414 w 1501389"/>
                <a:gd name="connsiteY7" fmla="*/ 42863 h 409575"/>
                <a:gd name="connsiteX8" fmla="*/ 229702 w 1501389"/>
                <a:gd name="connsiteY8" fmla="*/ 38100 h 409575"/>
                <a:gd name="connsiteX9" fmla="*/ 496402 w 1501389"/>
                <a:gd name="connsiteY9" fmla="*/ 9525 h 409575"/>
                <a:gd name="connsiteX10" fmla="*/ 615464 w 1501389"/>
                <a:gd name="connsiteY10" fmla="*/ 0 h 409575"/>
                <a:gd name="connsiteX11" fmla="*/ 1101239 w 1501389"/>
                <a:gd name="connsiteY11" fmla="*/ 4763 h 409575"/>
                <a:gd name="connsiteX12" fmla="*/ 1206014 w 1501389"/>
                <a:gd name="connsiteY12" fmla="*/ 19050 h 409575"/>
                <a:gd name="connsiteX13" fmla="*/ 1220302 w 1501389"/>
                <a:gd name="connsiteY13" fmla="*/ 23813 h 409575"/>
                <a:gd name="connsiteX14" fmla="*/ 1244114 w 1501389"/>
                <a:gd name="connsiteY14" fmla="*/ 28575 h 409575"/>
                <a:gd name="connsiteX15" fmla="*/ 1277452 w 1501389"/>
                <a:gd name="connsiteY15" fmla="*/ 38100 h 409575"/>
                <a:gd name="connsiteX16" fmla="*/ 1301264 w 1501389"/>
                <a:gd name="connsiteY16" fmla="*/ 42863 h 409575"/>
                <a:gd name="connsiteX17" fmla="*/ 1344127 w 1501389"/>
                <a:gd name="connsiteY17" fmla="*/ 52388 h 409575"/>
                <a:gd name="connsiteX18" fmla="*/ 1386989 w 1501389"/>
                <a:gd name="connsiteY18" fmla="*/ 71438 h 409575"/>
                <a:gd name="connsiteX19" fmla="*/ 1401277 w 1501389"/>
                <a:gd name="connsiteY19" fmla="*/ 80963 h 409575"/>
                <a:gd name="connsiteX20" fmla="*/ 1429852 w 1501389"/>
                <a:gd name="connsiteY20" fmla="*/ 95250 h 409575"/>
                <a:gd name="connsiteX21" fmla="*/ 1472714 w 1501389"/>
                <a:gd name="connsiteY21" fmla="*/ 133350 h 409575"/>
                <a:gd name="connsiteX22" fmla="*/ 1487002 w 1501389"/>
                <a:gd name="connsiteY22" fmla="*/ 142875 h 409575"/>
                <a:gd name="connsiteX23" fmla="*/ 1491764 w 1501389"/>
                <a:gd name="connsiteY23" fmla="*/ 157163 h 409575"/>
                <a:gd name="connsiteX24" fmla="*/ 1501289 w 1501389"/>
                <a:gd name="connsiteY24" fmla="*/ 180975 h 409575"/>
                <a:gd name="connsiteX25" fmla="*/ 1472714 w 1501389"/>
                <a:gd name="connsiteY25" fmla="*/ 247650 h 409575"/>
                <a:gd name="connsiteX26" fmla="*/ 1439377 w 1501389"/>
                <a:gd name="connsiteY26" fmla="*/ 285750 h 409575"/>
                <a:gd name="connsiteX27" fmla="*/ 1429852 w 1501389"/>
                <a:gd name="connsiteY27" fmla="*/ 300038 h 409575"/>
                <a:gd name="connsiteX28" fmla="*/ 1391752 w 1501389"/>
                <a:gd name="connsiteY28" fmla="*/ 323850 h 409575"/>
                <a:gd name="connsiteX29" fmla="*/ 1344127 w 1501389"/>
                <a:gd name="connsiteY29" fmla="*/ 342900 h 409575"/>
                <a:gd name="connsiteX30" fmla="*/ 1239352 w 1501389"/>
                <a:gd name="connsiteY30" fmla="*/ 366713 h 409575"/>
                <a:gd name="connsiteX31" fmla="*/ 1177439 w 1501389"/>
                <a:gd name="connsiteY31" fmla="*/ 376238 h 409575"/>
                <a:gd name="connsiteX32" fmla="*/ 1139339 w 1501389"/>
                <a:gd name="connsiteY32" fmla="*/ 385763 h 409575"/>
                <a:gd name="connsiteX33" fmla="*/ 1101239 w 1501389"/>
                <a:gd name="connsiteY33" fmla="*/ 390525 h 409575"/>
                <a:gd name="connsiteX34" fmla="*/ 1053614 w 1501389"/>
                <a:gd name="connsiteY34" fmla="*/ 400050 h 409575"/>
                <a:gd name="connsiteX35" fmla="*/ 991702 w 1501389"/>
                <a:gd name="connsiteY35" fmla="*/ 409575 h 409575"/>
                <a:gd name="connsiteX36" fmla="*/ 582127 w 1501389"/>
                <a:gd name="connsiteY36" fmla="*/ 404813 h 409575"/>
                <a:gd name="connsiteX37" fmla="*/ 296377 w 1501389"/>
                <a:gd name="connsiteY37" fmla="*/ 395288 h 409575"/>
                <a:gd name="connsiteX38" fmla="*/ 196364 w 1501389"/>
                <a:gd name="connsiteY38" fmla="*/ 385763 h 409575"/>
                <a:gd name="connsiteX39" fmla="*/ 129689 w 1501389"/>
                <a:gd name="connsiteY39" fmla="*/ 361950 h 409575"/>
                <a:gd name="connsiteX40" fmla="*/ 101114 w 1501389"/>
                <a:gd name="connsiteY40" fmla="*/ 347663 h 409575"/>
                <a:gd name="connsiteX41" fmla="*/ 86827 w 1501389"/>
                <a:gd name="connsiteY41" fmla="*/ 342900 h 409575"/>
                <a:gd name="connsiteX42" fmla="*/ 58252 w 1501389"/>
                <a:gd name="connsiteY42" fmla="*/ 323850 h 409575"/>
                <a:gd name="connsiteX43" fmla="*/ 39202 w 1501389"/>
                <a:gd name="connsiteY43" fmla="*/ 309563 h 409575"/>
                <a:gd name="connsiteX44" fmla="*/ 5864 w 1501389"/>
                <a:gd name="connsiteY44" fmla="*/ 290513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501389" h="409575">
                  <a:moveTo>
                    <a:pt x="5864" y="290513"/>
                  </a:moveTo>
                  <a:cubicBezTo>
                    <a:pt x="1101" y="267494"/>
                    <a:pt x="-6508" y="205721"/>
                    <a:pt x="10627" y="171450"/>
                  </a:cubicBezTo>
                  <a:cubicBezTo>
                    <a:pt x="15647" y="161410"/>
                    <a:pt x="27047" y="156086"/>
                    <a:pt x="34439" y="147638"/>
                  </a:cubicBezTo>
                  <a:cubicBezTo>
                    <a:pt x="53370" y="126002"/>
                    <a:pt x="33592" y="138960"/>
                    <a:pt x="58252" y="114300"/>
                  </a:cubicBezTo>
                  <a:cubicBezTo>
                    <a:pt x="63865" y="108687"/>
                    <a:pt x="71328" y="105240"/>
                    <a:pt x="77302" y="100013"/>
                  </a:cubicBezTo>
                  <a:cubicBezTo>
                    <a:pt x="92924" y="86344"/>
                    <a:pt x="93645" y="79935"/>
                    <a:pt x="110639" y="71438"/>
                  </a:cubicBezTo>
                  <a:cubicBezTo>
                    <a:pt x="126276" y="63620"/>
                    <a:pt x="151791" y="56152"/>
                    <a:pt x="167789" y="52388"/>
                  </a:cubicBezTo>
                  <a:cubicBezTo>
                    <a:pt x="183548" y="48680"/>
                    <a:pt x="199639" y="46503"/>
                    <a:pt x="215414" y="42863"/>
                  </a:cubicBezTo>
                  <a:cubicBezTo>
                    <a:pt x="220306" y="41734"/>
                    <a:pt x="224758" y="38972"/>
                    <a:pt x="229702" y="38100"/>
                  </a:cubicBezTo>
                  <a:cubicBezTo>
                    <a:pt x="395763" y="8795"/>
                    <a:pt x="344095" y="15618"/>
                    <a:pt x="496402" y="9525"/>
                  </a:cubicBezTo>
                  <a:cubicBezTo>
                    <a:pt x="528833" y="6282"/>
                    <a:pt x="586358" y="0"/>
                    <a:pt x="615464" y="0"/>
                  </a:cubicBezTo>
                  <a:lnTo>
                    <a:pt x="1101239" y="4763"/>
                  </a:lnTo>
                  <a:cubicBezTo>
                    <a:pt x="1148010" y="9440"/>
                    <a:pt x="1157423" y="9331"/>
                    <a:pt x="1206014" y="19050"/>
                  </a:cubicBezTo>
                  <a:cubicBezTo>
                    <a:pt x="1210937" y="20035"/>
                    <a:pt x="1215432" y="22595"/>
                    <a:pt x="1220302" y="23813"/>
                  </a:cubicBezTo>
                  <a:cubicBezTo>
                    <a:pt x="1228155" y="25776"/>
                    <a:pt x="1236261" y="26612"/>
                    <a:pt x="1244114" y="28575"/>
                  </a:cubicBezTo>
                  <a:cubicBezTo>
                    <a:pt x="1255326" y="31378"/>
                    <a:pt x="1266240" y="35297"/>
                    <a:pt x="1277452" y="38100"/>
                  </a:cubicBezTo>
                  <a:cubicBezTo>
                    <a:pt x="1285305" y="40063"/>
                    <a:pt x="1293349" y="41167"/>
                    <a:pt x="1301264" y="42863"/>
                  </a:cubicBezTo>
                  <a:lnTo>
                    <a:pt x="1344127" y="52388"/>
                  </a:lnTo>
                  <a:cubicBezTo>
                    <a:pt x="1414842" y="94817"/>
                    <a:pt x="1329761" y="46911"/>
                    <a:pt x="1386989" y="71438"/>
                  </a:cubicBezTo>
                  <a:cubicBezTo>
                    <a:pt x="1392250" y="73693"/>
                    <a:pt x="1396273" y="78183"/>
                    <a:pt x="1401277" y="80963"/>
                  </a:cubicBezTo>
                  <a:cubicBezTo>
                    <a:pt x="1410586" y="86135"/>
                    <a:pt x="1420720" y="89771"/>
                    <a:pt x="1429852" y="95250"/>
                  </a:cubicBezTo>
                  <a:cubicBezTo>
                    <a:pt x="1452049" y="108568"/>
                    <a:pt x="1451538" y="114822"/>
                    <a:pt x="1472714" y="133350"/>
                  </a:cubicBezTo>
                  <a:cubicBezTo>
                    <a:pt x="1477022" y="137119"/>
                    <a:pt x="1482239" y="139700"/>
                    <a:pt x="1487002" y="142875"/>
                  </a:cubicBezTo>
                  <a:cubicBezTo>
                    <a:pt x="1488589" y="147638"/>
                    <a:pt x="1490001" y="152462"/>
                    <a:pt x="1491764" y="157163"/>
                  </a:cubicBezTo>
                  <a:cubicBezTo>
                    <a:pt x="1494766" y="165168"/>
                    <a:pt x="1502349" y="172492"/>
                    <a:pt x="1501289" y="180975"/>
                  </a:cubicBezTo>
                  <a:cubicBezTo>
                    <a:pt x="1498434" y="203813"/>
                    <a:pt x="1486955" y="228662"/>
                    <a:pt x="1472714" y="247650"/>
                  </a:cubicBezTo>
                  <a:cubicBezTo>
                    <a:pt x="1415357" y="324125"/>
                    <a:pt x="1483445" y="232868"/>
                    <a:pt x="1439377" y="285750"/>
                  </a:cubicBezTo>
                  <a:cubicBezTo>
                    <a:pt x="1435713" y="290147"/>
                    <a:pt x="1433899" y="295991"/>
                    <a:pt x="1429852" y="300038"/>
                  </a:cubicBezTo>
                  <a:cubicBezTo>
                    <a:pt x="1419597" y="310293"/>
                    <a:pt x="1404955" y="318192"/>
                    <a:pt x="1391752" y="323850"/>
                  </a:cubicBezTo>
                  <a:cubicBezTo>
                    <a:pt x="1376037" y="330585"/>
                    <a:pt x="1360347" y="337493"/>
                    <a:pt x="1344127" y="342900"/>
                  </a:cubicBezTo>
                  <a:cubicBezTo>
                    <a:pt x="1306399" y="355476"/>
                    <a:pt x="1278382" y="360208"/>
                    <a:pt x="1239352" y="366713"/>
                  </a:cubicBezTo>
                  <a:cubicBezTo>
                    <a:pt x="1218756" y="370146"/>
                    <a:pt x="1197951" y="372331"/>
                    <a:pt x="1177439" y="376238"/>
                  </a:cubicBezTo>
                  <a:cubicBezTo>
                    <a:pt x="1164579" y="378687"/>
                    <a:pt x="1152206" y="383351"/>
                    <a:pt x="1139339" y="385763"/>
                  </a:cubicBezTo>
                  <a:cubicBezTo>
                    <a:pt x="1126759" y="388122"/>
                    <a:pt x="1113864" y="388421"/>
                    <a:pt x="1101239" y="390525"/>
                  </a:cubicBezTo>
                  <a:cubicBezTo>
                    <a:pt x="1085270" y="393186"/>
                    <a:pt x="1069564" y="397276"/>
                    <a:pt x="1053614" y="400050"/>
                  </a:cubicBezTo>
                  <a:cubicBezTo>
                    <a:pt x="1033043" y="403628"/>
                    <a:pt x="1012339" y="406400"/>
                    <a:pt x="991702" y="409575"/>
                  </a:cubicBezTo>
                  <a:lnTo>
                    <a:pt x="582127" y="404813"/>
                  </a:lnTo>
                  <a:cubicBezTo>
                    <a:pt x="535359" y="404020"/>
                    <a:pt x="349173" y="397173"/>
                    <a:pt x="296377" y="395288"/>
                  </a:cubicBezTo>
                  <a:cubicBezTo>
                    <a:pt x="263039" y="392113"/>
                    <a:pt x="228852" y="393886"/>
                    <a:pt x="196364" y="385763"/>
                  </a:cubicBezTo>
                  <a:cubicBezTo>
                    <a:pt x="164838" y="377881"/>
                    <a:pt x="172651" y="380746"/>
                    <a:pt x="129689" y="361950"/>
                  </a:cubicBezTo>
                  <a:cubicBezTo>
                    <a:pt x="119933" y="357682"/>
                    <a:pt x="110845" y="351988"/>
                    <a:pt x="101114" y="347663"/>
                  </a:cubicBezTo>
                  <a:cubicBezTo>
                    <a:pt x="96527" y="345624"/>
                    <a:pt x="91215" y="345338"/>
                    <a:pt x="86827" y="342900"/>
                  </a:cubicBezTo>
                  <a:cubicBezTo>
                    <a:pt x="76820" y="337340"/>
                    <a:pt x="67410" y="330718"/>
                    <a:pt x="58252" y="323850"/>
                  </a:cubicBezTo>
                  <a:cubicBezTo>
                    <a:pt x="51902" y="319088"/>
                    <a:pt x="46094" y="313501"/>
                    <a:pt x="39202" y="309563"/>
                  </a:cubicBezTo>
                  <a:cubicBezTo>
                    <a:pt x="23408" y="300538"/>
                    <a:pt x="10627" y="313532"/>
                    <a:pt x="5864" y="2905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Freeform: Shape 61">
              <a:extLst>
                <a:ext uri="{FF2B5EF4-FFF2-40B4-BE49-F238E27FC236}">
                  <a16:creationId xmlns:a16="http://schemas.microsoft.com/office/drawing/2014/main" id="{17E0CAF4-0BD4-6BC4-5499-F063DD53CE36}"/>
                </a:ext>
                <a:ext uri="{C183D7F6-B498-43B3-948B-1728B52AA6E4}">
                  <adec:decorative xmlns:adec="http://schemas.microsoft.com/office/drawing/2017/decorative" val="1"/>
                </a:ext>
              </a:extLst>
            </p:cNvPr>
            <p:cNvSpPr/>
            <p:nvPr/>
          </p:nvSpPr>
          <p:spPr>
            <a:xfrm>
              <a:off x="5105357" y="2424113"/>
              <a:ext cx="1338640" cy="793148"/>
            </a:xfrm>
            <a:custGeom>
              <a:avLst/>
              <a:gdLst>
                <a:gd name="connsiteX0" fmla="*/ 38143 w 1338640"/>
                <a:gd name="connsiteY0" fmla="*/ 157162 h 793148"/>
                <a:gd name="connsiteX1" fmla="*/ 100056 w 1338640"/>
                <a:gd name="connsiteY1" fmla="*/ 90487 h 793148"/>
                <a:gd name="connsiteX2" fmla="*/ 128631 w 1338640"/>
                <a:gd name="connsiteY2" fmla="*/ 66675 h 793148"/>
                <a:gd name="connsiteX3" fmla="*/ 161968 w 1338640"/>
                <a:gd name="connsiteY3" fmla="*/ 57150 h 793148"/>
                <a:gd name="connsiteX4" fmla="*/ 200068 w 1338640"/>
                <a:gd name="connsiteY4" fmla="*/ 42862 h 793148"/>
                <a:gd name="connsiteX5" fmla="*/ 247693 w 1338640"/>
                <a:gd name="connsiteY5" fmla="*/ 33337 h 793148"/>
                <a:gd name="connsiteX6" fmla="*/ 304843 w 1338640"/>
                <a:gd name="connsiteY6" fmla="*/ 19050 h 793148"/>
                <a:gd name="connsiteX7" fmla="*/ 523918 w 1338640"/>
                <a:gd name="connsiteY7" fmla="*/ 9525 h 793148"/>
                <a:gd name="connsiteX8" fmla="*/ 600118 w 1338640"/>
                <a:gd name="connsiteY8" fmla="*/ 0 h 793148"/>
                <a:gd name="connsiteX9" fmla="*/ 847768 w 1338640"/>
                <a:gd name="connsiteY9" fmla="*/ 4762 h 793148"/>
                <a:gd name="connsiteX10" fmla="*/ 1062081 w 1338640"/>
                <a:gd name="connsiteY10" fmla="*/ 19050 h 793148"/>
                <a:gd name="connsiteX11" fmla="*/ 1104943 w 1338640"/>
                <a:gd name="connsiteY11" fmla="*/ 28575 h 793148"/>
                <a:gd name="connsiteX12" fmla="*/ 1143043 w 1338640"/>
                <a:gd name="connsiteY12" fmla="*/ 38100 h 793148"/>
                <a:gd name="connsiteX13" fmla="*/ 1162093 w 1338640"/>
                <a:gd name="connsiteY13" fmla="*/ 47625 h 793148"/>
                <a:gd name="connsiteX14" fmla="*/ 1195431 w 1338640"/>
                <a:gd name="connsiteY14" fmla="*/ 61912 h 793148"/>
                <a:gd name="connsiteX15" fmla="*/ 1233531 w 1338640"/>
                <a:gd name="connsiteY15" fmla="*/ 95250 h 793148"/>
                <a:gd name="connsiteX16" fmla="*/ 1257343 w 1338640"/>
                <a:gd name="connsiteY16" fmla="*/ 138112 h 793148"/>
                <a:gd name="connsiteX17" fmla="*/ 1276393 w 1338640"/>
                <a:gd name="connsiteY17" fmla="*/ 176212 h 793148"/>
                <a:gd name="connsiteX18" fmla="*/ 1281156 w 1338640"/>
                <a:gd name="connsiteY18" fmla="*/ 190500 h 793148"/>
                <a:gd name="connsiteX19" fmla="*/ 1295443 w 1338640"/>
                <a:gd name="connsiteY19" fmla="*/ 214312 h 793148"/>
                <a:gd name="connsiteX20" fmla="*/ 1300206 w 1338640"/>
                <a:gd name="connsiteY20" fmla="*/ 228600 h 793148"/>
                <a:gd name="connsiteX21" fmla="*/ 1309731 w 1338640"/>
                <a:gd name="connsiteY21" fmla="*/ 247650 h 793148"/>
                <a:gd name="connsiteX22" fmla="*/ 1319256 w 1338640"/>
                <a:gd name="connsiteY22" fmla="*/ 285750 h 793148"/>
                <a:gd name="connsiteX23" fmla="*/ 1324018 w 1338640"/>
                <a:gd name="connsiteY23" fmla="*/ 309562 h 793148"/>
                <a:gd name="connsiteX24" fmla="*/ 1338306 w 1338640"/>
                <a:gd name="connsiteY24" fmla="*/ 400050 h 793148"/>
                <a:gd name="connsiteX25" fmla="*/ 1328781 w 1338640"/>
                <a:gd name="connsiteY25" fmla="*/ 528637 h 793148"/>
                <a:gd name="connsiteX26" fmla="*/ 1319256 w 1338640"/>
                <a:gd name="connsiteY26" fmla="*/ 547687 h 793148"/>
                <a:gd name="connsiteX27" fmla="*/ 1314493 w 1338640"/>
                <a:gd name="connsiteY27" fmla="*/ 566737 h 793148"/>
                <a:gd name="connsiteX28" fmla="*/ 1281156 w 1338640"/>
                <a:gd name="connsiteY28" fmla="*/ 628650 h 793148"/>
                <a:gd name="connsiteX29" fmla="*/ 1247818 w 1338640"/>
                <a:gd name="connsiteY29" fmla="*/ 661987 h 793148"/>
                <a:gd name="connsiteX30" fmla="*/ 1233531 w 1338640"/>
                <a:gd name="connsiteY30" fmla="*/ 681037 h 793148"/>
                <a:gd name="connsiteX31" fmla="*/ 1214481 w 1338640"/>
                <a:gd name="connsiteY31" fmla="*/ 695325 h 793148"/>
                <a:gd name="connsiteX32" fmla="*/ 1171618 w 1338640"/>
                <a:gd name="connsiteY32" fmla="*/ 728662 h 793148"/>
                <a:gd name="connsiteX33" fmla="*/ 1152568 w 1338640"/>
                <a:gd name="connsiteY33" fmla="*/ 733425 h 793148"/>
                <a:gd name="connsiteX34" fmla="*/ 1085893 w 1338640"/>
                <a:gd name="connsiteY34" fmla="*/ 752475 h 793148"/>
                <a:gd name="connsiteX35" fmla="*/ 1071606 w 1338640"/>
                <a:gd name="connsiteY35" fmla="*/ 757237 h 793148"/>
                <a:gd name="connsiteX36" fmla="*/ 823956 w 1338640"/>
                <a:gd name="connsiteY36" fmla="*/ 781050 h 793148"/>
                <a:gd name="connsiteX37" fmla="*/ 366756 w 1338640"/>
                <a:gd name="connsiteY37" fmla="*/ 776287 h 793148"/>
                <a:gd name="connsiteX38" fmla="*/ 285793 w 1338640"/>
                <a:gd name="connsiteY38" fmla="*/ 762000 h 793148"/>
                <a:gd name="connsiteX39" fmla="*/ 200068 w 1338640"/>
                <a:gd name="connsiteY39" fmla="*/ 752475 h 793148"/>
                <a:gd name="connsiteX40" fmla="*/ 147681 w 1338640"/>
                <a:gd name="connsiteY40" fmla="*/ 723900 h 793148"/>
                <a:gd name="connsiteX41" fmla="*/ 123868 w 1338640"/>
                <a:gd name="connsiteY41" fmla="*/ 709612 h 793148"/>
                <a:gd name="connsiteX42" fmla="*/ 90531 w 1338640"/>
                <a:gd name="connsiteY42" fmla="*/ 676275 h 793148"/>
                <a:gd name="connsiteX43" fmla="*/ 76243 w 1338640"/>
                <a:gd name="connsiteY43" fmla="*/ 661987 h 793148"/>
                <a:gd name="connsiteX44" fmla="*/ 61956 w 1338640"/>
                <a:gd name="connsiteY44" fmla="*/ 638175 h 793148"/>
                <a:gd name="connsiteX45" fmla="*/ 57193 w 1338640"/>
                <a:gd name="connsiteY45" fmla="*/ 623887 h 793148"/>
                <a:gd name="connsiteX46" fmla="*/ 42906 w 1338640"/>
                <a:gd name="connsiteY46" fmla="*/ 614362 h 793148"/>
                <a:gd name="connsiteX47" fmla="*/ 23856 w 1338640"/>
                <a:gd name="connsiteY47" fmla="*/ 571500 h 793148"/>
                <a:gd name="connsiteX48" fmla="*/ 19093 w 1338640"/>
                <a:gd name="connsiteY48" fmla="*/ 552450 h 793148"/>
                <a:gd name="connsiteX49" fmla="*/ 14331 w 1338640"/>
                <a:gd name="connsiteY49" fmla="*/ 523875 h 793148"/>
                <a:gd name="connsiteX50" fmla="*/ 4806 w 1338640"/>
                <a:gd name="connsiteY50" fmla="*/ 509587 h 793148"/>
                <a:gd name="connsiteX51" fmla="*/ 43 w 1338640"/>
                <a:gd name="connsiteY51" fmla="*/ 461962 h 793148"/>
                <a:gd name="connsiteX52" fmla="*/ 14331 w 1338640"/>
                <a:gd name="connsiteY52" fmla="*/ 333375 h 793148"/>
                <a:gd name="connsiteX53" fmla="*/ 19093 w 1338640"/>
                <a:gd name="connsiteY53" fmla="*/ 295275 h 793148"/>
                <a:gd name="connsiteX54" fmla="*/ 23856 w 1338640"/>
                <a:gd name="connsiteY54" fmla="*/ 276225 h 793148"/>
                <a:gd name="connsiteX55" fmla="*/ 28618 w 1338640"/>
                <a:gd name="connsiteY55" fmla="*/ 233362 h 793148"/>
                <a:gd name="connsiteX56" fmla="*/ 38143 w 1338640"/>
                <a:gd name="connsiteY56" fmla="*/ 157162 h 7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338640" h="793148">
                  <a:moveTo>
                    <a:pt x="38143" y="157162"/>
                  </a:moveTo>
                  <a:cubicBezTo>
                    <a:pt x="50049" y="133350"/>
                    <a:pt x="70028" y="115510"/>
                    <a:pt x="100056" y="90487"/>
                  </a:cubicBezTo>
                  <a:cubicBezTo>
                    <a:pt x="109581" y="82550"/>
                    <a:pt x="118315" y="73553"/>
                    <a:pt x="128631" y="66675"/>
                  </a:cubicBezTo>
                  <a:cubicBezTo>
                    <a:pt x="133222" y="63615"/>
                    <a:pt x="158787" y="58210"/>
                    <a:pt x="161968" y="57150"/>
                  </a:cubicBezTo>
                  <a:cubicBezTo>
                    <a:pt x="170791" y="54209"/>
                    <a:pt x="189210" y="45368"/>
                    <a:pt x="200068" y="42862"/>
                  </a:cubicBezTo>
                  <a:cubicBezTo>
                    <a:pt x="215843" y="39222"/>
                    <a:pt x="231906" y="36925"/>
                    <a:pt x="247693" y="33337"/>
                  </a:cubicBezTo>
                  <a:cubicBezTo>
                    <a:pt x="266841" y="28985"/>
                    <a:pt x="285304" y="21004"/>
                    <a:pt x="304843" y="19050"/>
                  </a:cubicBezTo>
                  <a:cubicBezTo>
                    <a:pt x="409356" y="8598"/>
                    <a:pt x="336520" y="14730"/>
                    <a:pt x="523918" y="9525"/>
                  </a:cubicBezTo>
                  <a:cubicBezTo>
                    <a:pt x="547450" y="5603"/>
                    <a:pt x="577217" y="0"/>
                    <a:pt x="600118" y="0"/>
                  </a:cubicBezTo>
                  <a:cubicBezTo>
                    <a:pt x="682683" y="0"/>
                    <a:pt x="765218" y="3175"/>
                    <a:pt x="847768" y="4762"/>
                  </a:cubicBezTo>
                  <a:cubicBezTo>
                    <a:pt x="874077" y="6147"/>
                    <a:pt x="999766" y="7366"/>
                    <a:pt x="1062081" y="19050"/>
                  </a:cubicBezTo>
                  <a:cubicBezTo>
                    <a:pt x="1076466" y="21747"/>
                    <a:pt x="1090696" y="25223"/>
                    <a:pt x="1104943" y="28575"/>
                  </a:cubicBezTo>
                  <a:cubicBezTo>
                    <a:pt x="1117686" y="31573"/>
                    <a:pt x="1130624" y="33960"/>
                    <a:pt x="1143043" y="38100"/>
                  </a:cubicBezTo>
                  <a:cubicBezTo>
                    <a:pt x="1149778" y="40345"/>
                    <a:pt x="1155630" y="44687"/>
                    <a:pt x="1162093" y="47625"/>
                  </a:cubicBezTo>
                  <a:cubicBezTo>
                    <a:pt x="1173100" y="52628"/>
                    <a:pt x="1184817" y="56123"/>
                    <a:pt x="1195431" y="61912"/>
                  </a:cubicBezTo>
                  <a:cubicBezTo>
                    <a:pt x="1209858" y="69781"/>
                    <a:pt x="1222226" y="83945"/>
                    <a:pt x="1233531" y="95250"/>
                  </a:cubicBezTo>
                  <a:cubicBezTo>
                    <a:pt x="1246699" y="134757"/>
                    <a:pt x="1224593" y="72613"/>
                    <a:pt x="1257343" y="138112"/>
                  </a:cubicBezTo>
                  <a:cubicBezTo>
                    <a:pt x="1263693" y="150812"/>
                    <a:pt x="1271903" y="162742"/>
                    <a:pt x="1276393" y="176212"/>
                  </a:cubicBezTo>
                  <a:cubicBezTo>
                    <a:pt x="1277981" y="180975"/>
                    <a:pt x="1278911" y="186010"/>
                    <a:pt x="1281156" y="190500"/>
                  </a:cubicBezTo>
                  <a:cubicBezTo>
                    <a:pt x="1285296" y="198779"/>
                    <a:pt x="1291303" y="206033"/>
                    <a:pt x="1295443" y="214312"/>
                  </a:cubicBezTo>
                  <a:cubicBezTo>
                    <a:pt x="1297688" y="218802"/>
                    <a:pt x="1298228" y="223986"/>
                    <a:pt x="1300206" y="228600"/>
                  </a:cubicBezTo>
                  <a:cubicBezTo>
                    <a:pt x="1303003" y="235125"/>
                    <a:pt x="1306556" y="241300"/>
                    <a:pt x="1309731" y="247650"/>
                  </a:cubicBezTo>
                  <a:cubicBezTo>
                    <a:pt x="1312906" y="260350"/>
                    <a:pt x="1316689" y="272913"/>
                    <a:pt x="1319256" y="285750"/>
                  </a:cubicBezTo>
                  <a:cubicBezTo>
                    <a:pt x="1320843" y="293687"/>
                    <a:pt x="1322611" y="301591"/>
                    <a:pt x="1324018" y="309562"/>
                  </a:cubicBezTo>
                  <a:cubicBezTo>
                    <a:pt x="1332546" y="357886"/>
                    <a:pt x="1332464" y="359159"/>
                    <a:pt x="1338306" y="400050"/>
                  </a:cubicBezTo>
                  <a:cubicBezTo>
                    <a:pt x="1338249" y="401357"/>
                    <a:pt x="1341512" y="494686"/>
                    <a:pt x="1328781" y="528637"/>
                  </a:cubicBezTo>
                  <a:cubicBezTo>
                    <a:pt x="1326288" y="535285"/>
                    <a:pt x="1321749" y="541040"/>
                    <a:pt x="1319256" y="547687"/>
                  </a:cubicBezTo>
                  <a:cubicBezTo>
                    <a:pt x="1316958" y="553816"/>
                    <a:pt x="1317011" y="560695"/>
                    <a:pt x="1314493" y="566737"/>
                  </a:cubicBezTo>
                  <a:cubicBezTo>
                    <a:pt x="1311916" y="572922"/>
                    <a:pt x="1289310" y="618865"/>
                    <a:pt x="1281156" y="628650"/>
                  </a:cubicBezTo>
                  <a:cubicBezTo>
                    <a:pt x="1271095" y="640723"/>
                    <a:pt x="1257247" y="649414"/>
                    <a:pt x="1247818" y="661987"/>
                  </a:cubicBezTo>
                  <a:cubicBezTo>
                    <a:pt x="1243056" y="668337"/>
                    <a:pt x="1239144" y="675424"/>
                    <a:pt x="1233531" y="681037"/>
                  </a:cubicBezTo>
                  <a:cubicBezTo>
                    <a:pt x="1227918" y="686650"/>
                    <a:pt x="1220455" y="690098"/>
                    <a:pt x="1214481" y="695325"/>
                  </a:cubicBezTo>
                  <a:cubicBezTo>
                    <a:pt x="1192499" y="714560"/>
                    <a:pt x="1199407" y="716311"/>
                    <a:pt x="1171618" y="728662"/>
                  </a:cubicBezTo>
                  <a:cubicBezTo>
                    <a:pt x="1165637" y="731320"/>
                    <a:pt x="1158875" y="731673"/>
                    <a:pt x="1152568" y="733425"/>
                  </a:cubicBezTo>
                  <a:cubicBezTo>
                    <a:pt x="1130297" y="739612"/>
                    <a:pt x="1107821" y="745166"/>
                    <a:pt x="1085893" y="752475"/>
                  </a:cubicBezTo>
                  <a:cubicBezTo>
                    <a:pt x="1081131" y="754062"/>
                    <a:pt x="1076511" y="756171"/>
                    <a:pt x="1071606" y="757237"/>
                  </a:cubicBezTo>
                  <a:cubicBezTo>
                    <a:pt x="940072" y="785831"/>
                    <a:pt x="987444" y="775940"/>
                    <a:pt x="823956" y="781050"/>
                  </a:cubicBezTo>
                  <a:cubicBezTo>
                    <a:pt x="651340" y="802625"/>
                    <a:pt x="753436" y="791754"/>
                    <a:pt x="366756" y="776287"/>
                  </a:cubicBezTo>
                  <a:cubicBezTo>
                    <a:pt x="314417" y="774193"/>
                    <a:pt x="323181" y="766876"/>
                    <a:pt x="285793" y="762000"/>
                  </a:cubicBezTo>
                  <a:cubicBezTo>
                    <a:pt x="257284" y="758282"/>
                    <a:pt x="228643" y="755650"/>
                    <a:pt x="200068" y="752475"/>
                  </a:cubicBezTo>
                  <a:cubicBezTo>
                    <a:pt x="153323" y="736893"/>
                    <a:pt x="187966" y="752100"/>
                    <a:pt x="147681" y="723900"/>
                  </a:cubicBezTo>
                  <a:cubicBezTo>
                    <a:pt x="140098" y="718591"/>
                    <a:pt x="131451" y="714921"/>
                    <a:pt x="123868" y="709612"/>
                  </a:cubicBezTo>
                  <a:cubicBezTo>
                    <a:pt x="85086" y="682464"/>
                    <a:pt x="111607" y="701566"/>
                    <a:pt x="90531" y="676275"/>
                  </a:cubicBezTo>
                  <a:cubicBezTo>
                    <a:pt x="86219" y="671101"/>
                    <a:pt x="80284" y="667375"/>
                    <a:pt x="76243" y="661987"/>
                  </a:cubicBezTo>
                  <a:cubicBezTo>
                    <a:pt x="70689" y="654582"/>
                    <a:pt x="66096" y="646454"/>
                    <a:pt x="61956" y="638175"/>
                  </a:cubicBezTo>
                  <a:cubicBezTo>
                    <a:pt x="59711" y="633685"/>
                    <a:pt x="60329" y="627807"/>
                    <a:pt x="57193" y="623887"/>
                  </a:cubicBezTo>
                  <a:cubicBezTo>
                    <a:pt x="53617" y="619418"/>
                    <a:pt x="47668" y="617537"/>
                    <a:pt x="42906" y="614362"/>
                  </a:cubicBezTo>
                  <a:cubicBezTo>
                    <a:pt x="34608" y="597765"/>
                    <a:pt x="29937" y="589742"/>
                    <a:pt x="23856" y="571500"/>
                  </a:cubicBezTo>
                  <a:cubicBezTo>
                    <a:pt x="21786" y="565290"/>
                    <a:pt x="20377" y="558868"/>
                    <a:pt x="19093" y="552450"/>
                  </a:cubicBezTo>
                  <a:cubicBezTo>
                    <a:pt x="17199" y="542981"/>
                    <a:pt x="17384" y="533036"/>
                    <a:pt x="14331" y="523875"/>
                  </a:cubicBezTo>
                  <a:cubicBezTo>
                    <a:pt x="12521" y="518445"/>
                    <a:pt x="7981" y="514350"/>
                    <a:pt x="4806" y="509587"/>
                  </a:cubicBezTo>
                  <a:cubicBezTo>
                    <a:pt x="3218" y="493712"/>
                    <a:pt x="-440" y="477909"/>
                    <a:pt x="43" y="461962"/>
                  </a:cubicBezTo>
                  <a:cubicBezTo>
                    <a:pt x="2653" y="375830"/>
                    <a:pt x="2014" y="382636"/>
                    <a:pt x="14331" y="333375"/>
                  </a:cubicBezTo>
                  <a:cubicBezTo>
                    <a:pt x="15918" y="320675"/>
                    <a:pt x="16989" y="307900"/>
                    <a:pt x="19093" y="295275"/>
                  </a:cubicBezTo>
                  <a:cubicBezTo>
                    <a:pt x="20169" y="288819"/>
                    <a:pt x="22861" y="282694"/>
                    <a:pt x="23856" y="276225"/>
                  </a:cubicBezTo>
                  <a:cubicBezTo>
                    <a:pt x="26042" y="262017"/>
                    <a:pt x="26718" y="247611"/>
                    <a:pt x="28618" y="233362"/>
                  </a:cubicBezTo>
                  <a:cubicBezTo>
                    <a:pt x="34686" y="187852"/>
                    <a:pt x="26237" y="180974"/>
                    <a:pt x="38143" y="15716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3" name="Freeform: Shape 62">
              <a:extLst>
                <a:ext uri="{FF2B5EF4-FFF2-40B4-BE49-F238E27FC236}">
                  <a16:creationId xmlns:a16="http://schemas.microsoft.com/office/drawing/2014/main" id="{EEC5F76D-4C0A-FC2E-5E09-C44B26D4CF89}"/>
                </a:ext>
                <a:ext uri="{C183D7F6-B498-43B3-948B-1728B52AA6E4}">
                  <adec:decorative xmlns:adec="http://schemas.microsoft.com/office/drawing/2017/decorative" val="1"/>
                </a:ext>
              </a:extLst>
            </p:cNvPr>
            <p:cNvSpPr/>
            <p:nvPr/>
          </p:nvSpPr>
          <p:spPr>
            <a:xfrm>
              <a:off x="1293457" y="3705225"/>
              <a:ext cx="763943" cy="323850"/>
            </a:xfrm>
            <a:custGeom>
              <a:avLst/>
              <a:gdLst>
                <a:gd name="connsiteX0" fmla="*/ 1943 w 763943"/>
                <a:gd name="connsiteY0" fmla="*/ 171450 h 323850"/>
                <a:gd name="connsiteX1" fmla="*/ 59093 w 763943"/>
                <a:gd name="connsiteY1" fmla="*/ 80963 h 323850"/>
                <a:gd name="connsiteX2" fmla="*/ 121006 w 763943"/>
                <a:gd name="connsiteY2" fmla="*/ 42863 h 323850"/>
                <a:gd name="connsiteX3" fmla="*/ 273406 w 763943"/>
                <a:gd name="connsiteY3" fmla="*/ 9525 h 323850"/>
                <a:gd name="connsiteX4" fmla="*/ 335318 w 763943"/>
                <a:gd name="connsiteY4" fmla="*/ 0 h 323850"/>
                <a:gd name="connsiteX5" fmla="*/ 630593 w 763943"/>
                <a:gd name="connsiteY5" fmla="*/ 19050 h 323850"/>
                <a:gd name="connsiteX6" fmla="*/ 673456 w 763943"/>
                <a:gd name="connsiteY6" fmla="*/ 38100 h 323850"/>
                <a:gd name="connsiteX7" fmla="*/ 740131 w 763943"/>
                <a:gd name="connsiteY7" fmla="*/ 90488 h 323850"/>
                <a:gd name="connsiteX8" fmla="*/ 759181 w 763943"/>
                <a:gd name="connsiteY8" fmla="*/ 138113 h 323850"/>
                <a:gd name="connsiteX9" fmla="*/ 763943 w 763943"/>
                <a:gd name="connsiteY9" fmla="*/ 190500 h 323850"/>
                <a:gd name="connsiteX10" fmla="*/ 759181 w 763943"/>
                <a:gd name="connsiteY10" fmla="*/ 223838 h 323850"/>
                <a:gd name="connsiteX11" fmla="*/ 706793 w 763943"/>
                <a:gd name="connsiteY11" fmla="*/ 280988 h 323850"/>
                <a:gd name="connsiteX12" fmla="*/ 673456 w 763943"/>
                <a:gd name="connsiteY12" fmla="*/ 304800 h 323850"/>
                <a:gd name="connsiteX13" fmla="*/ 554393 w 763943"/>
                <a:gd name="connsiteY13" fmla="*/ 323850 h 323850"/>
                <a:gd name="connsiteX14" fmla="*/ 182918 w 763943"/>
                <a:gd name="connsiteY14" fmla="*/ 300038 h 323850"/>
                <a:gd name="connsiteX15" fmla="*/ 106718 w 763943"/>
                <a:gd name="connsiteY15" fmla="*/ 266700 h 323850"/>
                <a:gd name="connsiteX16" fmla="*/ 44806 w 763943"/>
                <a:gd name="connsiteY16" fmla="*/ 223838 h 323850"/>
                <a:gd name="connsiteX17" fmla="*/ 20993 w 763943"/>
                <a:gd name="connsiteY17" fmla="*/ 209550 h 323850"/>
                <a:gd name="connsiteX18" fmla="*/ 1943 w 763943"/>
                <a:gd name="connsiteY18" fmla="*/ 171450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3943" h="323850">
                  <a:moveTo>
                    <a:pt x="1943" y="171450"/>
                  </a:moveTo>
                  <a:cubicBezTo>
                    <a:pt x="8293" y="150019"/>
                    <a:pt x="34855" y="107139"/>
                    <a:pt x="59093" y="80963"/>
                  </a:cubicBezTo>
                  <a:cubicBezTo>
                    <a:pt x="75557" y="63182"/>
                    <a:pt x="99173" y="53375"/>
                    <a:pt x="121006" y="42863"/>
                  </a:cubicBezTo>
                  <a:cubicBezTo>
                    <a:pt x="186242" y="11453"/>
                    <a:pt x="198964" y="19130"/>
                    <a:pt x="273406" y="9525"/>
                  </a:cubicBezTo>
                  <a:cubicBezTo>
                    <a:pt x="294114" y="6853"/>
                    <a:pt x="314681" y="3175"/>
                    <a:pt x="335318" y="0"/>
                  </a:cubicBezTo>
                  <a:cubicBezTo>
                    <a:pt x="428843" y="2079"/>
                    <a:pt x="536095" y="-6391"/>
                    <a:pt x="630593" y="19050"/>
                  </a:cubicBezTo>
                  <a:cubicBezTo>
                    <a:pt x="645691" y="23115"/>
                    <a:pt x="660360" y="29559"/>
                    <a:pt x="673456" y="38100"/>
                  </a:cubicBezTo>
                  <a:cubicBezTo>
                    <a:pt x="697131" y="53540"/>
                    <a:pt x="740131" y="90488"/>
                    <a:pt x="740131" y="90488"/>
                  </a:cubicBezTo>
                  <a:cubicBezTo>
                    <a:pt x="748093" y="106412"/>
                    <a:pt x="755971" y="119923"/>
                    <a:pt x="759181" y="138113"/>
                  </a:cubicBezTo>
                  <a:cubicBezTo>
                    <a:pt x="762228" y="155381"/>
                    <a:pt x="762356" y="173038"/>
                    <a:pt x="763943" y="190500"/>
                  </a:cubicBezTo>
                  <a:cubicBezTo>
                    <a:pt x="762356" y="201613"/>
                    <a:pt x="763603" y="213520"/>
                    <a:pt x="759181" y="223838"/>
                  </a:cubicBezTo>
                  <a:cubicBezTo>
                    <a:pt x="748436" y="248909"/>
                    <a:pt x="727450" y="265097"/>
                    <a:pt x="706793" y="280988"/>
                  </a:cubicBezTo>
                  <a:cubicBezTo>
                    <a:pt x="695969" y="289314"/>
                    <a:pt x="685935" y="299254"/>
                    <a:pt x="673456" y="304800"/>
                  </a:cubicBezTo>
                  <a:cubicBezTo>
                    <a:pt x="633582" y="322522"/>
                    <a:pt x="597256" y="320789"/>
                    <a:pt x="554393" y="323850"/>
                  </a:cubicBezTo>
                  <a:cubicBezTo>
                    <a:pt x="463313" y="319832"/>
                    <a:pt x="299202" y="329109"/>
                    <a:pt x="182918" y="300038"/>
                  </a:cubicBezTo>
                  <a:cubicBezTo>
                    <a:pt x="159982" y="294304"/>
                    <a:pt x="123588" y="278380"/>
                    <a:pt x="106718" y="266700"/>
                  </a:cubicBezTo>
                  <a:cubicBezTo>
                    <a:pt x="86081" y="252413"/>
                    <a:pt x="65691" y="237761"/>
                    <a:pt x="44806" y="223838"/>
                  </a:cubicBezTo>
                  <a:cubicBezTo>
                    <a:pt x="37104" y="218703"/>
                    <a:pt x="20993" y="209550"/>
                    <a:pt x="20993" y="209550"/>
                  </a:cubicBezTo>
                  <a:cubicBezTo>
                    <a:pt x="5551" y="183813"/>
                    <a:pt x="-4407" y="192881"/>
                    <a:pt x="1943" y="1714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Freeform: Shape 63">
              <a:extLst>
                <a:ext uri="{FF2B5EF4-FFF2-40B4-BE49-F238E27FC236}">
                  <a16:creationId xmlns:a16="http://schemas.microsoft.com/office/drawing/2014/main" id="{F5825F31-8272-EBBC-43D4-AC92B7ED56CC}"/>
                </a:ext>
                <a:ext uri="{C183D7F6-B498-43B3-948B-1728B52AA6E4}">
                  <adec:decorative xmlns:adec="http://schemas.microsoft.com/office/drawing/2017/decorative" val="1"/>
                </a:ext>
              </a:extLst>
            </p:cNvPr>
            <p:cNvSpPr/>
            <p:nvPr/>
          </p:nvSpPr>
          <p:spPr>
            <a:xfrm>
              <a:off x="1483725" y="5486400"/>
              <a:ext cx="602266" cy="347663"/>
            </a:xfrm>
            <a:custGeom>
              <a:avLst/>
              <a:gdLst>
                <a:gd name="connsiteX0" fmla="*/ 25988 w 602266"/>
                <a:gd name="connsiteY0" fmla="*/ 228600 h 347663"/>
                <a:gd name="connsiteX1" fmla="*/ 6938 w 602266"/>
                <a:gd name="connsiteY1" fmla="*/ 109538 h 347663"/>
                <a:gd name="connsiteX2" fmla="*/ 59325 w 602266"/>
                <a:gd name="connsiteY2" fmla="*/ 66675 h 347663"/>
                <a:gd name="connsiteX3" fmla="*/ 159338 w 602266"/>
                <a:gd name="connsiteY3" fmla="*/ 28575 h 347663"/>
                <a:gd name="connsiteX4" fmla="*/ 259350 w 602266"/>
                <a:gd name="connsiteY4" fmla="*/ 0 h 347663"/>
                <a:gd name="connsiteX5" fmla="*/ 487950 w 602266"/>
                <a:gd name="connsiteY5" fmla="*/ 23813 h 347663"/>
                <a:gd name="connsiteX6" fmla="*/ 521288 w 602266"/>
                <a:gd name="connsiteY6" fmla="*/ 57150 h 347663"/>
                <a:gd name="connsiteX7" fmla="*/ 587963 w 602266"/>
                <a:gd name="connsiteY7" fmla="*/ 176213 h 347663"/>
                <a:gd name="connsiteX8" fmla="*/ 602250 w 602266"/>
                <a:gd name="connsiteY8" fmla="*/ 252413 h 347663"/>
                <a:gd name="connsiteX9" fmla="*/ 597488 w 602266"/>
                <a:gd name="connsiteY9" fmla="*/ 285750 h 347663"/>
                <a:gd name="connsiteX10" fmla="*/ 502238 w 602266"/>
                <a:gd name="connsiteY10" fmla="*/ 333375 h 347663"/>
                <a:gd name="connsiteX11" fmla="*/ 354600 w 602266"/>
                <a:gd name="connsiteY11" fmla="*/ 347663 h 347663"/>
                <a:gd name="connsiteX12" fmla="*/ 216488 w 602266"/>
                <a:gd name="connsiteY12" fmla="*/ 338138 h 347663"/>
                <a:gd name="connsiteX13" fmla="*/ 159338 w 602266"/>
                <a:gd name="connsiteY13" fmla="*/ 319088 h 347663"/>
                <a:gd name="connsiteX14" fmla="*/ 126000 w 602266"/>
                <a:gd name="connsiteY14" fmla="*/ 309563 h 347663"/>
                <a:gd name="connsiteX15" fmla="*/ 92663 w 602266"/>
                <a:gd name="connsiteY15" fmla="*/ 290513 h 347663"/>
                <a:gd name="connsiteX16" fmla="*/ 78375 w 602266"/>
                <a:gd name="connsiteY16" fmla="*/ 285750 h 347663"/>
                <a:gd name="connsiteX17" fmla="*/ 25988 w 602266"/>
                <a:gd name="connsiteY17" fmla="*/ 228600 h 347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2266" h="347663">
                  <a:moveTo>
                    <a:pt x="25988" y="228600"/>
                  </a:moveTo>
                  <a:cubicBezTo>
                    <a:pt x="14082" y="199231"/>
                    <a:pt x="-12593" y="137207"/>
                    <a:pt x="6938" y="109538"/>
                  </a:cubicBezTo>
                  <a:cubicBezTo>
                    <a:pt x="19949" y="91105"/>
                    <a:pt x="39400" y="77260"/>
                    <a:pt x="59325" y="66675"/>
                  </a:cubicBezTo>
                  <a:cubicBezTo>
                    <a:pt x="90830" y="49938"/>
                    <a:pt x="125494" y="39856"/>
                    <a:pt x="159338" y="28575"/>
                  </a:cubicBezTo>
                  <a:cubicBezTo>
                    <a:pt x="192230" y="17611"/>
                    <a:pt x="259350" y="0"/>
                    <a:pt x="259350" y="0"/>
                  </a:cubicBezTo>
                  <a:cubicBezTo>
                    <a:pt x="335550" y="7938"/>
                    <a:pt x="413099" y="7482"/>
                    <a:pt x="487950" y="23813"/>
                  </a:cubicBezTo>
                  <a:cubicBezTo>
                    <a:pt x="503304" y="27163"/>
                    <a:pt x="511640" y="44745"/>
                    <a:pt x="521288" y="57150"/>
                  </a:cubicBezTo>
                  <a:cubicBezTo>
                    <a:pt x="549291" y="93154"/>
                    <a:pt x="567786" y="135860"/>
                    <a:pt x="587963" y="176213"/>
                  </a:cubicBezTo>
                  <a:cubicBezTo>
                    <a:pt x="594061" y="200605"/>
                    <a:pt x="602250" y="226865"/>
                    <a:pt x="602250" y="252413"/>
                  </a:cubicBezTo>
                  <a:cubicBezTo>
                    <a:pt x="602250" y="263638"/>
                    <a:pt x="602810" y="275867"/>
                    <a:pt x="597488" y="285750"/>
                  </a:cubicBezTo>
                  <a:cubicBezTo>
                    <a:pt x="578429" y="321146"/>
                    <a:pt x="537491" y="326965"/>
                    <a:pt x="502238" y="333375"/>
                  </a:cubicBezTo>
                  <a:cubicBezTo>
                    <a:pt x="477864" y="337807"/>
                    <a:pt x="388322" y="344853"/>
                    <a:pt x="354600" y="347663"/>
                  </a:cubicBezTo>
                  <a:cubicBezTo>
                    <a:pt x="308563" y="344488"/>
                    <a:pt x="262148" y="344820"/>
                    <a:pt x="216488" y="338138"/>
                  </a:cubicBezTo>
                  <a:cubicBezTo>
                    <a:pt x="196619" y="335230"/>
                    <a:pt x="178646" y="324604"/>
                    <a:pt x="159338" y="319088"/>
                  </a:cubicBezTo>
                  <a:lnTo>
                    <a:pt x="126000" y="309563"/>
                  </a:lnTo>
                  <a:cubicBezTo>
                    <a:pt x="114888" y="303213"/>
                    <a:pt x="104110" y="296237"/>
                    <a:pt x="92663" y="290513"/>
                  </a:cubicBezTo>
                  <a:cubicBezTo>
                    <a:pt x="88173" y="288268"/>
                    <a:pt x="82552" y="288535"/>
                    <a:pt x="78375" y="285750"/>
                  </a:cubicBezTo>
                  <a:cubicBezTo>
                    <a:pt x="67374" y="278416"/>
                    <a:pt x="37894" y="257969"/>
                    <a:pt x="25988" y="2286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Freeform: Shape 64">
              <a:extLst>
                <a:ext uri="{FF2B5EF4-FFF2-40B4-BE49-F238E27FC236}">
                  <a16:creationId xmlns:a16="http://schemas.microsoft.com/office/drawing/2014/main" id="{078AC0DA-9E91-3A23-B642-65435A9F9682}"/>
                </a:ext>
                <a:ext uri="{C183D7F6-B498-43B3-948B-1728B52AA6E4}">
                  <adec:decorative xmlns:adec="http://schemas.microsoft.com/office/drawing/2017/decorative" val="1"/>
                </a:ext>
              </a:extLst>
            </p:cNvPr>
            <p:cNvSpPr/>
            <p:nvPr/>
          </p:nvSpPr>
          <p:spPr>
            <a:xfrm>
              <a:off x="2471678" y="3581400"/>
              <a:ext cx="1900297" cy="704850"/>
            </a:xfrm>
            <a:custGeom>
              <a:avLst/>
              <a:gdLst>
                <a:gd name="connsiteX0" fmla="*/ 14347 w 1900297"/>
                <a:gd name="connsiteY0" fmla="*/ 409575 h 704850"/>
                <a:gd name="connsiteX1" fmla="*/ 9585 w 1900297"/>
                <a:gd name="connsiteY1" fmla="*/ 257175 h 704850"/>
                <a:gd name="connsiteX2" fmla="*/ 14347 w 1900297"/>
                <a:gd name="connsiteY2" fmla="*/ 142875 h 704850"/>
                <a:gd name="connsiteX3" fmla="*/ 28635 w 1900297"/>
                <a:gd name="connsiteY3" fmla="*/ 42863 h 704850"/>
                <a:gd name="connsiteX4" fmla="*/ 57210 w 1900297"/>
                <a:gd name="connsiteY4" fmla="*/ 28575 h 704850"/>
                <a:gd name="connsiteX5" fmla="*/ 562035 w 1900297"/>
                <a:gd name="connsiteY5" fmla="*/ 23813 h 704850"/>
                <a:gd name="connsiteX6" fmla="*/ 809685 w 1900297"/>
                <a:gd name="connsiteY6" fmla="*/ 9525 h 704850"/>
                <a:gd name="connsiteX7" fmla="*/ 1019235 w 1900297"/>
                <a:gd name="connsiteY7" fmla="*/ 4763 h 704850"/>
                <a:gd name="connsiteX8" fmla="*/ 1166872 w 1900297"/>
                <a:gd name="connsiteY8" fmla="*/ 0 h 704850"/>
                <a:gd name="connsiteX9" fmla="*/ 1633597 w 1900297"/>
                <a:gd name="connsiteY9" fmla="*/ 4763 h 704850"/>
                <a:gd name="connsiteX10" fmla="*/ 1666935 w 1900297"/>
                <a:gd name="connsiteY10" fmla="*/ 14288 h 704850"/>
                <a:gd name="connsiteX11" fmla="*/ 1719322 w 1900297"/>
                <a:gd name="connsiteY11" fmla="*/ 19050 h 704850"/>
                <a:gd name="connsiteX12" fmla="*/ 1766947 w 1900297"/>
                <a:gd name="connsiteY12" fmla="*/ 23813 h 704850"/>
                <a:gd name="connsiteX13" fmla="*/ 1847910 w 1900297"/>
                <a:gd name="connsiteY13" fmla="*/ 38100 h 704850"/>
                <a:gd name="connsiteX14" fmla="*/ 1881247 w 1900297"/>
                <a:gd name="connsiteY14" fmla="*/ 66675 h 704850"/>
                <a:gd name="connsiteX15" fmla="*/ 1890772 w 1900297"/>
                <a:gd name="connsiteY15" fmla="*/ 90488 h 704850"/>
                <a:gd name="connsiteX16" fmla="*/ 1900297 w 1900297"/>
                <a:gd name="connsiteY16" fmla="*/ 142875 h 704850"/>
                <a:gd name="connsiteX17" fmla="*/ 1881247 w 1900297"/>
                <a:gd name="connsiteY17" fmla="*/ 447675 h 704850"/>
                <a:gd name="connsiteX18" fmla="*/ 1876485 w 1900297"/>
                <a:gd name="connsiteY18" fmla="*/ 476250 h 704850"/>
                <a:gd name="connsiteX19" fmla="*/ 1866960 w 1900297"/>
                <a:gd name="connsiteY19" fmla="*/ 509588 h 704850"/>
                <a:gd name="connsiteX20" fmla="*/ 1862197 w 1900297"/>
                <a:gd name="connsiteY20" fmla="*/ 557213 h 704850"/>
                <a:gd name="connsiteX21" fmla="*/ 1843147 w 1900297"/>
                <a:gd name="connsiteY21" fmla="*/ 609600 h 704850"/>
                <a:gd name="connsiteX22" fmla="*/ 1824097 w 1900297"/>
                <a:gd name="connsiteY22" fmla="*/ 638175 h 704850"/>
                <a:gd name="connsiteX23" fmla="*/ 1790760 w 1900297"/>
                <a:gd name="connsiteY23" fmla="*/ 657225 h 704850"/>
                <a:gd name="connsiteX24" fmla="*/ 1762185 w 1900297"/>
                <a:gd name="connsiteY24" fmla="*/ 671513 h 704850"/>
                <a:gd name="connsiteX25" fmla="*/ 1700272 w 1900297"/>
                <a:gd name="connsiteY25" fmla="*/ 676275 h 704850"/>
                <a:gd name="connsiteX26" fmla="*/ 1533585 w 1900297"/>
                <a:gd name="connsiteY26" fmla="*/ 657225 h 704850"/>
                <a:gd name="connsiteX27" fmla="*/ 1505010 w 1900297"/>
                <a:gd name="connsiteY27" fmla="*/ 638175 h 704850"/>
                <a:gd name="connsiteX28" fmla="*/ 1485960 w 1900297"/>
                <a:gd name="connsiteY28" fmla="*/ 633413 h 704850"/>
                <a:gd name="connsiteX29" fmla="*/ 1447860 w 1900297"/>
                <a:gd name="connsiteY29" fmla="*/ 614363 h 704850"/>
                <a:gd name="connsiteX30" fmla="*/ 1404997 w 1900297"/>
                <a:gd name="connsiteY30" fmla="*/ 628650 h 704850"/>
                <a:gd name="connsiteX31" fmla="*/ 1324035 w 1900297"/>
                <a:gd name="connsiteY31" fmla="*/ 661988 h 704850"/>
                <a:gd name="connsiteX32" fmla="*/ 1276410 w 1900297"/>
                <a:gd name="connsiteY32" fmla="*/ 671513 h 704850"/>
                <a:gd name="connsiteX33" fmla="*/ 1095435 w 1900297"/>
                <a:gd name="connsiteY33" fmla="*/ 685800 h 704850"/>
                <a:gd name="connsiteX34" fmla="*/ 995422 w 1900297"/>
                <a:gd name="connsiteY34" fmla="*/ 681038 h 704850"/>
                <a:gd name="connsiteX35" fmla="*/ 981135 w 1900297"/>
                <a:gd name="connsiteY35" fmla="*/ 671513 h 704850"/>
                <a:gd name="connsiteX36" fmla="*/ 947797 w 1900297"/>
                <a:gd name="connsiteY36" fmla="*/ 661988 h 704850"/>
                <a:gd name="connsiteX37" fmla="*/ 919222 w 1900297"/>
                <a:gd name="connsiteY37" fmla="*/ 647700 h 704850"/>
                <a:gd name="connsiteX38" fmla="*/ 904935 w 1900297"/>
                <a:gd name="connsiteY38" fmla="*/ 638175 h 704850"/>
                <a:gd name="connsiteX39" fmla="*/ 866835 w 1900297"/>
                <a:gd name="connsiteY39" fmla="*/ 628650 h 704850"/>
                <a:gd name="connsiteX40" fmla="*/ 771585 w 1900297"/>
                <a:gd name="connsiteY40" fmla="*/ 671513 h 704850"/>
                <a:gd name="connsiteX41" fmla="*/ 743010 w 1900297"/>
                <a:gd name="connsiteY41" fmla="*/ 690563 h 704850"/>
                <a:gd name="connsiteX42" fmla="*/ 700147 w 1900297"/>
                <a:gd name="connsiteY42" fmla="*/ 704850 h 704850"/>
                <a:gd name="connsiteX43" fmla="*/ 395347 w 1900297"/>
                <a:gd name="connsiteY43" fmla="*/ 700088 h 704850"/>
                <a:gd name="connsiteX44" fmla="*/ 319147 w 1900297"/>
                <a:gd name="connsiteY44" fmla="*/ 690563 h 704850"/>
                <a:gd name="connsiteX45" fmla="*/ 276285 w 1900297"/>
                <a:gd name="connsiteY45" fmla="*/ 685800 h 704850"/>
                <a:gd name="connsiteX46" fmla="*/ 195322 w 1900297"/>
                <a:gd name="connsiteY46" fmla="*/ 666750 h 704850"/>
                <a:gd name="connsiteX47" fmla="*/ 142935 w 1900297"/>
                <a:gd name="connsiteY47" fmla="*/ 623888 h 704850"/>
                <a:gd name="connsiteX48" fmla="*/ 119122 w 1900297"/>
                <a:gd name="connsiteY48" fmla="*/ 604838 h 704850"/>
                <a:gd name="connsiteX49" fmla="*/ 104835 w 1900297"/>
                <a:gd name="connsiteY49" fmla="*/ 595313 h 704850"/>
                <a:gd name="connsiteX50" fmla="*/ 71497 w 1900297"/>
                <a:gd name="connsiteY50" fmla="*/ 561975 h 704850"/>
                <a:gd name="connsiteX51" fmla="*/ 57210 w 1900297"/>
                <a:gd name="connsiteY51" fmla="*/ 542925 h 704850"/>
                <a:gd name="connsiteX52" fmla="*/ 47685 w 1900297"/>
                <a:gd name="connsiteY52" fmla="*/ 528638 h 704850"/>
                <a:gd name="connsiteX53" fmla="*/ 60 w 1900297"/>
                <a:gd name="connsiteY53" fmla="*/ 452438 h 704850"/>
                <a:gd name="connsiteX54" fmla="*/ 14347 w 1900297"/>
                <a:gd name="connsiteY54" fmla="*/ 409575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900297" h="704850">
                  <a:moveTo>
                    <a:pt x="14347" y="409575"/>
                  </a:moveTo>
                  <a:cubicBezTo>
                    <a:pt x="15934" y="377031"/>
                    <a:pt x="4234" y="393627"/>
                    <a:pt x="9585" y="257175"/>
                  </a:cubicBezTo>
                  <a:cubicBezTo>
                    <a:pt x="11079" y="219071"/>
                    <a:pt x="12172" y="180946"/>
                    <a:pt x="14347" y="142875"/>
                  </a:cubicBezTo>
                  <a:cubicBezTo>
                    <a:pt x="15476" y="123109"/>
                    <a:pt x="20379" y="62677"/>
                    <a:pt x="28635" y="42863"/>
                  </a:cubicBezTo>
                  <a:cubicBezTo>
                    <a:pt x="30688" y="37936"/>
                    <a:pt x="51887" y="28673"/>
                    <a:pt x="57210" y="28575"/>
                  </a:cubicBezTo>
                  <a:lnTo>
                    <a:pt x="562035" y="23813"/>
                  </a:lnTo>
                  <a:cubicBezTo>
                    <a:pt x="664430" y="11012"/>
                    <a:pt x="615140" y="16157"/>
                    <a:pt x="809685" y="9525"/>
                  </a:cubicBezTo>
                  <a:cubicBezTo>
                    <a:pt x="879512" y="7145"/>
                    <a:pt x="949392" y="6625"/>
                    <a:pt x="1019235" y="4763"/>
                  </a:cubicBezTo>
                  <a:lnTo>
                    <a:pt x="1166872" y="0"/>
                  </a:lnTo>
                  <a:lnTo>
                    <a:pt x="1633597" y="4763"/>
                  </a:lnTo>
                  <a:cubicBezTo>
                    <a:pt x="1645150" y="5093"/>
                    <a:pt x="1655535" y="12388"/>
                    <a:pt x="1666935" y="14288"/>
                  </a:cubicBezTo>
                  <a:cubicBezTo>
                    <a:pt x="1684231" y="17171"/>
                    <a:pt x="1701867" y="17388"/>
                    <a:pt x="1719322" y="19050"/>
                  </a:cubicBezTo>
                  <a:cubicBezTo>
                    <a:pt x="1735204" y="20563"/>
                    <a:pt x="1751139" y="21657"/>
                    <a:pt x="1766947" y="23813"/>
                  </a:cubicBezTo>
                  <a:cubicBezTo>
                    <a:pt x="1801055" y="28464"/>
                    <a:pt x="1818164" y="32151"/>
                    <a:pt x="1847910" y="38100"/>
                  </a:cubicBezTo>
                  <a:cubicBezTo>
                    <a:pt x="1860836" y="46717"/>
                    <a:pt x="1872009" y="52817"/>
                    <a:pt x="1881247" y="66675"/>
                  </a:cubicBezTo>
                  <a:cubicBezTo>
                    <a:pt x="1885989" y="73788"/>
                    <a:pt x="1888315" y="82299"/>
                    <a:pt x="1890772" y="90488"/>
                  </a:cubicBezTo>
                  <a:cubicBezTo>
                    <a:pt x="1893271" y="98817"/>
                    <a:pt x="1899165" y="136082"/>
                    <a:pt x="1900297" y="142875"/>
                  </a:cubicBezTo>
                  <a:cubicBezTo>
                    <a:pt x="1895133" y="354638"/>
                    <a:pt x="1903676" y="285065"/>
                    <a:pt x="1881247" y="447675"/>
                  </a:cubicBezTo>
                  <a:cubicBezTo>
                    <a:pt x="1879928" y="457241"/>
                    <a:pt x="1878656" y="466841"/>
                    <a:pt x="1876485" y="476250"/>
                  </a:cubicBezTo>
                  <a:cubicBezTo>
                    <a:pt x="1873886" y="487511"/>
                    <a:pt x="1870135" y="498475"/>
                    <a:pt x="1866960" y="509588"/>
                  </a:cubicBezTo>
                  <a:cubicBezTo>
                    <a:pt x="1865372" y="525463"/>
                    <a:pt x="1865137" y="541532"/>
                    <a:pt x="1862197" y="557213"/>
                  </a:cubicBezTo>
                  <a:cubicBezTo>
                    <a:pt x="1861086" y="563140"/>
                    <a:pt x="1846935" y="602655"/>
                    <a:pt x="1843147" y="609600"/>
                  </a:cubicBezTo>
                  <a:cubicBezTo>
                    <a:pt x="1837665" y="619650"/>
                    <a:pt x="1832568" y="630474"/>
                    <a:pt x="1824097" y="638175"/>
                  </a:cubicBezTo>
                  <a:cubicBezTo>
                    <a:pt x="1814627" y="646784"/>
                    <a:pt x="1802029" y="651157"/>
                    <a:pt x="1790760" y="657225"/>
                  </a:cubicBezTo>
                  <a:cubicBezTo>
                    <a:pt x="1781384" y="662274"/>
                    <a:pt x="1772606" y="669319"/>
                    <a:pt x="1762185" y="671513"/>
                  </a:cubicBezTo>
                  <a:cubicBezTo>
                    <a:pt x="1741930" y="675777"/>
                    <a:pt x="1720910" y="674688"/>
                    <a:pt x="1700272" y="676275"/>
                  </a:cubicBezTo>
                  <a:cubicBezTo>
                    <a:pt x="1644710" y="669925"/>
                    <a:pt x="1588474" y="667935"/>
                    <a:pt x="1533585" y="657225"/>
                  </a:cubicBezTo>
                  <a:cubicBezTo>
                    <a:pt x="1522349" y="655033"/>
                    <a:pt x="1515249" y="643294"/>
                    <a:pt x="1505010" y="638175"/>
                  </a:cubicBezTo>
                  <a:cubicBezTo>
                    <a:pt x="1499156" y="635248"/>
                    <a:pt x="1492310" y="635000"/>
                    <a:pt x="1485960" y="633413"/>
                  </a:cubicBezTo>
                  <a:cubicBezTo>
                    <a:pt x="1477016" y="627450"/>
                    <a:pt x="1458382" y="613611"/>
                    <a:pt x="1447860" y="614363"/>
                  </a:cubicBezTo>
                  <a:cubicBezTo>
                    <a:pt x="1432838" y="615436"/>
                    <a:pt x="1419033" y="623191"/>
                    <a:pt x="1404997" y="628650"/>
                  </a:cubicBezTo>
                  <a:cubicBezTo>
                    <a:pt x="1375307" y="640196"/>
                    <a:pt x="1354595" y="653499"/>
                    <a:pt x="1324035" y="661988"/>
                  </a:cubicBezTo>
                  <a:cubicBezTo>
                    <a:pt x="1308436" y="666321"/>
                    <a:pt x="1292500" y="669725"/>
                    <a:pt x="1276410" y="671513"/>
                  </a:cubicBezTo>
                  <a:cubicBezTo>
                    <a:pt x="1159090" y="684549"/>
                    <a:pt x="1219400" y="679602"/>
                    <a:pt x="1095435" y="685800"/>
                  </a:cubicBezTo>
                  <a:cubicBezTo>
                    <a:pt x="1062097" y="684213"/>
                    <a:pt x="1028540" y="685178"/>
                    <a:pt x="995422" y="681038"/>
                  </a:cubicBezTo>
                  <a:cubicBezTo>
                    <a:pt x="989743" y="680328"/>
                    <a:pt x="986254" y="674073"/>
                    <a:pt x="981135" y="671513"/>
                  </a:cubicBezTo>
                  <a:cubicBezTo>
                    <a:pt x="974300" y="668095"/>
                    <a:pt x="953905" y="663515"/>
                    <a:pt x="947797" y="661988"/>
                  </a:cubicBezTo>
                  <a:cubicBezTo>
                    <a:pt x="906854" y="634692"/>
                    <a:pt x="958656" y="667418"/>
                    <a:pt x="919222" y="647700"/>
                  </a:cubicBezTo>
                  <a:cubicBezTo>
                    <a:pt x="914103" y="645140"/>
                    <a:pt x="910054" y="640735"/>
                    <a:pt x="904935" y="638175"/>
                  </a:cubicBezTo>
                  <a:cubicBezTo>
                    <a:pt x="895176" y="633295"/>
                    <a:pt x="875886" y="630460"/>
                    <a:pt x="866835" y="628650"/>
                  </a:cubicBezTo>
                  <a:cubicBezTo>
                    <a:pt x="818404" y="636723"/>
                    <a:pt x="832347" y="631005"/>
                    <a:pt x="771585" y="671513"/>
                  </a:cubicBezTo>
                  <a:cubicBezTo>
                    <a:pt x="762060" y="677863"/>
                    <a:pt x="753870" y="686943"/>
                    <a:pt x="743010" y="690563"/>
                  </a:cubicBezTo>
                  <a:lnTo>
                    <a:pt x="700147" y="704850"/>
                  </a:lnTo>
                  <a:cubicBezTo>
                    <a:pt x="598547" y="703263"/>
                    <a:pt x="496888" y="703896"/>
                    <a:pt x="395347" y="700088"/>
                  </a:cubicBezTo>
                  <a:cubicBezTo>
                    <a:pt x="369767" y="699129"/>
                    <a:pt x="344562" y="693613"/>
                    <a:pt x="319147" y="690563"/>
                  </a:cubicBezTo>
                  <a:cubicBezTo>
                    <a:pt x="304874" y="688850"/>
                    <a:pt x="290465" y="688163"/>
                    <a:pt x="276285" y="685800"/>
                  </a:cubicBezTo>
                  <a:cubicBezTo>
                    <a:pt x="257735" y="682708"/>
                    <a:pt x="214446" y="671531"/>
                    <a:pt x="195322" y="666750"/>
                  </a:cubicBezTo>
                  <a:lnTo>
                    <a:pt x="142935" y="623888"/>
                  </a:lnTo>
                  <a:cubicBezTo>
                    <a:pt x="135046" y="617478"/>
                    <a:pt x="127580" y="610477"/>
                    <a:pt x="119122" y="604838"/>
                  </a:cubicBezTo>
                  <a:cubicBezTo>
                    <a:pt x="114360" y="601663"/>
                    <a:pt x="109089" y="599142"/>
                    <a:pt x="104835" y="595313"/>
                  </a:cubicBezTo>
                  <a:cubicBezTo>
                    <a:pt x="93154" y="584800"/>
                    <a:pt x="80926" y="574548"/>
                    <a:pt x="71497" y="561975"/>
                  </a:cubicBezTo>
                  <a:cubicBezTo>
                    <a:pt x="66735" y="555625"/>
                    <a:pt x="61824" y="549384"/>
                    <a:pt x="57210" y="542925"/>
                  </a:cubicBezTo>
                  <a:cubicBezTo>
                    <a:pt x="53883" y="538267"/>
                    <a:pt x="51261" y="533107"/>
                    <a:pt x="47685" y="528638"/>
                  </a:cubicBezTo>
                  <a:cubicBezTo>
                    <a:pt x="14582" y="487259"/>
                    <a:pt x="19022" y="504583"/>
                    <a:pt x="60" y="452438"/>
                  </a:cubicBezTo>
                  <a:cubicBezTo>
                    <a:pt x="-1025" y="449454"/>
                    <a:pt x="12760" y="442119"/>
                    <a:pt x="14347" y="4095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6" name="Freeform: Shape 65">
              <a:extLst>
                <a:ext uri="{FF2B5EF4-FFF2-40B4-BE49-F238E27FC236}">
                  <a16:creationId xmlns:a16="http://schemas.microsoft.com/office/drawing/2014/main" id="{8AD91CB7-E27A-78E7-BC1B-E31AB587C597}"/>
                </a:ext>
                <a:ext uri="{C183D7F6-B498-43B3-948B-1728B52AA6E4}">
                  <adec:decorative xmlns:adec="http://schemas.microsoft.com/office/drawing/2017/decorative" val="1"/>
                </a:ext>
              </a:extLst>
            </p:cNvPr>
            <p:cNvSpPr/>
            <p:nvPr/>
          </p:nvSpPr>
          <p:spPr>
            <a:xfrm>
              <a:off x="2476346" y="6034055"/>
              <a:ext cx="1828954" cy="376513"/>
            </a:xfrm>
            <a:custGeom>
              <a:avLst/>
              <a:gdLst>
                <a:gd name="connsiteX0" fmla="*/ 57304 w 1828954"/>
                <a:gd name="connsiteY0" fmla="*/ 23845 h 376513"/>
                <a:gd name="connsiteX1" fmla="*/ 238279 w 1828954"/>
                <a:gd name="connsiteY1" fmla="*/ 14320 h 376513"/>
                <a:gd name="connsiteX2" fmla="*/ 424017 w 1828954"/>
                <a:gd name="connsiteY2" fmla="*/ 4795 h 376513"/>
                <a:gd name="connsiteX3" fmla="*/ 447829 w 1828954"/>
                <a:gd name="connsiteY3" fmla="*/ 33 h 376513"/>
                <a:gd name="connsiteX4" fmla="*/ 790729 w 1828954"/>
                <a:gd name="connsiteY4" fmla="*/ 23845 h 376513"/>
                <a:gd name="connsiteX5" fmla="*/ 857404 w 1828954"/>
                <a:gd name="connsiteY5" fmla="*/ 33370 h 376513"/>
                <a:gd name="connsiteX6" fmla="*/ 990754 w 1828954"/>
                <a:gd name="connsiteY6" fmla="*/ 47658 h 376513"/>
                <a:gd name="connsiteX7" fmla="*/ 1024092 w 1828954"/>
                <a:gd name="connsiteY7" fmla="*/ 52420 h 376513"/>
                <a:gd name="connsiteX8" fmla="*/ 1157442 w 1828954"/>
                <a:gd name="connsiteY8" fmla="*/ 61945 h 376513"/>
                <a:gd name="connsiteX9" fmla="*/ 1319367 w 1828954"/>
                <a:gd name="connsiteY9" fmla="*/ 57183 h 376513"/>
                <a:gd name="connsiteX10" fmla="*/ 1443192 w 1828954"/>
                <a:gd name="connsiteY10" fmla="*/ 38133 h 376513"/>
                <a:gd name="connsiteX11" fmla="*/ 1562254 w 1828954"/>
                <a:gd name="connsiteY11" fmla="*/ 23845 h 376513"/>
                <a:gd name="connsiteX12" fmla="*/ 1805142 w 1828954"/>
                <a:gd name="connsiteY12" fmla="*/ 28608 h 376513"/>
                <a:gd name="connsiteX13" fmla="*/ 1824192 w 1828954"/>
                <a:gd name="connsiteY13" fmla="*/ 52420 h 376513"/>
                <a:gd name="connsiteX14" fmla="*/ 1828954 w 1828954"/>
                <a:gd name="connsiteY14" fmla="*/ 142908 h 376513"/>
                <a:gd name="connsiteX15" fmla="*/ 1819429 w 1828954"/>
                <a:gd name="connsiteY15" fmla="*/ 285783 h 376513"/>
                <a:gd name="connsiteX16" fmla="*/ 1809904 w 1828954"/>
                <a:gd name="connsiteY16" fmla="*/ 333408 h 376513"/>
                <a:gd name="connsiteX17" fmla="*/ 1733704 w 1828954"/>
                <a:gd name="connsiteY17" fmla="*/ 371508 h 376513"/>
                <a:gd name="connsiteX18" fmla="*/ 1171729 w 1828954"/>
                <a:gd name="connsiteY18" fmla="*/ 376270 h 376513"/>
                <a:gd name="connsiteX19" fmla="*/ 609754 w 1828954"/>
                <a:gd name="connsiteY19" fmla="*/ 371508 h 376513"/>
                <a:gd name="connsiteX20" fmla="*/ 500217 w 1828954"/>
                <a:gd name="connsiteY20" fmla="*/ 366745 h 376513"/>
                <a:gd name="connsiteX21" fmla="*/ 162079 w 1828954"/>
                <a:gd name="connsiteY21" fmla="*/ 352458 h 376513"/>
                <a:gd name="connsiteX22" fmla="*/ 133504 w 1828954"/>
                <a:gd name="connsiteY22" fmla="*/ 342933 h 376513"/>
                <a:gd name="connsiteX23" fmla="*/ 62067 w 1828954"/>
                <a:gd name="connsiteY23" fmla="*/ 257208 h 376513"/>
                <a:gd name="connsiteX24" fmla="*/ 28729 w 1828954"/>
                <a:gd name="connsiteY24" fmla="*/ 190533 h 376513"/>
                <a:gd name="connsiteX25" fmla="*/ 154 w 1828954"/>
                <a:gd name="connsiteY25" fmla="*/ 104808 h 376513"/>
                <a:gd name="connsiteX26" fmla="*/ 4917 w 1828954"/>
                <a:gd name="connsiteY26" fmla="*/ 71470 h 376513"/>
                <a:gd name="connsiteX27" fmla="*/ 57304 w 1828954"/>
                <a:gd name="connsiteY27" fmla="*/ 23845 h 37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28954" h="376513">
                  <a:moveTo>
                    <a:pt x="57304" y="23845"/>
                  </a:moveTo>
                  <a:cubicBezTo>
                    <a:pt x="96198" y="14320"/>
                    <a:pt x="74764" y="20490"/>
                    <a:pt x="238279" y="14320"/>
                  </a:cubicBezTo>
                  <a:cubicBezTo>
                    <a:pt x="341981" y="10407"/>
                    <a:pt x="333110" y="10477"/>
                    <a:pt x="424017" y="4795"/>
                  </a:cubicBezTo>
                  <a:cubicBezTo>
                    <a:pt x="431954" y="3208"/>
                    <a:pt x="439745" y="-387"/>
                    <a:pt x="447829" y="33"/>
                  </a:cubicBezTo>
                  <a:cubicBezTo>
                    <a:pt x="562250" y="5977"/>
                    <a:pt x="790729" y="23845"/>
                    <a:pt x="790729" y="23845"/>
                  </a:cubicBezTo>
                  <a:cubicBezTo>
                    <a:pt x="812954" y="27020"/>
                    <a:pt x="835111" y="30716"/>
                    <a:pt x="857404" y="33370"/>
                  </a:cubicBezTo>
                  <a:cubicBezTo>
                    <a:pt x="901795" y="38655"/>
                    <a:pt x="946499" y="41337"/>
                    <a:pt x="990754" y="47658"/>
                  </a:cubicBezTo>
                  <a:cubicBezTo>
                    <a:pt x="1001867" y="49245"/>
                    <a:pt x="1012928" y="51245"/>
                    <a:pt x="1024092" y="52420"/>
                  </a:cubicBezTo>
                  <a:cubicBezTo>
                    <a:pt x="1064314" y="56654"/>
                    <a:pt x="1118464" y="59509"/>
                    <a:pt x="1157442" y="61945"/>
                  </a:cubicBezTo>
                  <a:cubicBezTo>
                    <a:pt x="1211417" y="60358"/>
                    <a:pt x="1265511" y="61100"/>
                    <a:pt x="1319367" y="57183"/>
                  </a:cubicBezTo>
                  <a:cubicBezTo>
                    <a:pt x="1430591" y="49094"/>
                    <a:pt x="1385588" y="47733"/>
                    <a:pt x="1443192" y="38133"/>
                  </a:cubicBezTo>
                  <a:cubicBezTo>
                    <a:pt x="1511571" y="26737"/>
                    <a:pt x="1495673" y="29394"/>
                    <a:pt x="1562254" y="23845"/>
                  </a:cubicBezTo>
                  <a:lnTo>
                    <a:pt x="1805142" y="28608"/>
                  </a:lnTo>
                  <a:cubicBezTo>
                    <a:pt x="1815247" y="29710"/>
                    <a:pt x="1822119" y="42469"/>
                    <a:pt x="1824192" y="52420"/>
                  </a:cubicBezTo>
                  <a:cubicBezTo>
                    <a:pt x="1830352" y="81990"/>
                    <a:pt x="1827367" y="112745"/>
                    <a:pt x="1828954" y="142908"/>
                  </a:cubicBezTo>
                  <a:cubicBezTo>
                    <a:pt x="1825686" y="211539"/>
                    <a:pt x="1826940" y="229451"/>
                    <a:pt x="1819429" y="285783"/>
                  </a:cubicBezTo>
                  <a:cubicBezTo>
                    <a:pt x="1819214" y="287393"/>
                    <a:pt x="1813198" y="327644"/>
                    <a:pt x="1809904" y="333408"/>
                  </a:cubicBezTo>
                  <a:cubicBezTo>
                    <a:pt x="1797280" y="355500"/>
                    <a:pt x="1745111" y="370986"/>
                    <a:pt x="1733704" y="371508"/>
                  </a:cubicBezTo>
                  <a:cubicBezTo>
                    <a:pt x="1546568" y="380079"/>
                    <a:pt x="1359054" y="374683"/>
                    <a:pt x="1171729" y="376270"/>
                  </a:cubicBezTo>
                  <a:lnTo>
                    <a:pt x="609754" y="371508"/>
                  </a:lnTo>
                  <a:cubicBezTo>
                    <a:pt x="573211" y="370990"/>
                    <a:pt x="536735" y="368206"/>
                    <a:pt x="500217" y="366745"/>
                  </a:cubicBezTo>
                  <a:cubicBezTo>
                    <a:pt x="188495" y="354276"/>
                    <a:pt x="347455" y="362214"/>
                    <a:pt x="162079" y="352458"/>
                  </a:cubicBezTo>
                  <a:cubicBezTo>
                    <a:pt x="152554" y="349283"/>
                    <a:pt x="141858" y="348502"/>
                    <a:pt x="133504" y="342933"/>
                  </a:cubicBezTo>
                  <a:cubicBezTo>
                    <a:pt x="93523" y="316279"/>
                    <a:pt x="84286" y="298228"/>
                    <a:pt x="62067" y="257208"/>
                  </a:cubicBezTo>
                  <a:cubicBezTo>
                    <a:pt x="50232" y="235359"/>
                    <a:pt x="38081" y="213554"/>
                    <a:pt x="28729" y="190533"/>
                  </a:cubicBezTo>
                  <a:cubicBezTo>
                    <a:pt x="17392" y="162627"/>
                    <a:pt x="154" y="104808"/>
                    <a:pt x="154" y="104808"/>
                  </a:cubicBezTo>
                  <a:cubicBezTo>
                    <a:pt x="1742" y="93695"/>
                    <a:pt x="-3427" y="78980"/>
                    <a:pt x="4917" y="71470"/>
                  </a:cubicBezTo>
                  <a:cubicBezTo>
                    <a:pt x="15796" y="61679"/>
                    <a:pt x="18410" y="33370"/>
                    <a:pt x="57304" y="2384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 name="Freeform: Shape 66">
              <a:extLst>
                <a:ext uri="{FF2B5EF4-FFF2-40B4-BE49-F238E27FC236}">
                  <a16:creationId xmlns:a16="http://schemas.microsoft.com/office/drawing/2014/main" id="{68D928F4-FE0D-D51D-9B48-64CDEB77FA88}"/>
                </a:ext>
                <a:ext uri="{C183D7F6-B498-43B3-948B-1728B52AA6E4}">
                  <adec:decorative xmlns:adec="http://schemas.microsoft.com/office/drawing/2017/decorative" val="1"/>
                </a:ext>
              </a:extLst>
            </p:cNvPr>
            <p:cNvSpPr/>
            <p:nvPr/>
          </p:nvSpPr>
          <p:spPr>
            <a:xfrm>
              <a:off x="4591050" y="3590925"/>
              <a:ext cx="1905003" cy="528638"/>
            </a:xfrm>
            <a:custGeom>
              <a:avLst/>
              <a:gdLst>
                <a:gd name="connsiteX0" fmla="*/ 4763 w 1905003"/>
                <a:gd name="connsiteY0" fmla="*/ 285750 h 528638"/>
                <a:gd name="connsiteX1" fmla="*/ 0 w 1905003"/>
                <a:gd name="connsiteY1" fmla="*/ 228600 h 528638"/>
                <a:gd name="connsiteX2" fmla="*/ 4763 w 1905003"/>
                <a:gd name="connsiteY2" fmla="*/ 38100 h 528638"/>
                <a:gd name="connsiteX3" fmla="*/ 9525 w 1905003"/>
                <a:gd name="connsiteY3" fmla="*/ 14288 h 528638"/>
                <a:gd name="connsiteX4" fmla="*/ 233363 w 1905003"/>
                <a:gd name="connsiteY4" fmla="*/ 9525 h 528638"/>
                <a:gd name="connsiteX5" fmla="*/ 623888 w 1905003"/>
                <a:gd name="connsiteY5" fmla="*/ 0 h 528638"/>
                <a:gd name="connsiteX6" fmla="*/ 1376363 w 1905003"/>
                <a:gd name="connsiteY6" fmla="*/ 4763 h 528638"/>
                <a:gd name="connsiteX7" fmla="*/ 1614488 w 1905003"/>
                <a:gd name="connsiteY7" fmla="*/ 14288 h 528638"/>
                <a:gd name="connsiteX8" fmla="*/ 1662113 w 1905003"/>
                <a:gd name="connsiteY8" fmla="*/ 19050 h 528638"/>
                <a:gd name="connsiteX9" fmla="*/ 1833563 w 1905003"/>
                <a:gd name="connsiteY9" fmla="*/ 28575 h 528638"/>
                <a:gd name="connsiteX10" fmla="*/ 1857375 w 1905003"/>
                <a:gd name="connsiteY10" fmla="*/ 38100 h 528638"/>
                <a:gd name="connsiteX11" fmla="*/ 1866900 w 1905003"/>
                <a:gd name="connsiteY11" fmla="*/ 52388 h 528638"/>
                <a:gd name="connsiteX12" fmla="*/ 1881188 w 1905003"/>
                <a:gd name="connsiteY12" fmla="*/ 85725 h 528638"/>
                <a:gd name="connsiteX13" fmla="*/ 1885950 w 1905003"/>
                <a:gd name="connsiteY13" fmla="*/ 104775 h 528638"/>
                <a:gd name="connsiteX14" fmla="*/ 1895475 w 1905003"/>
                <a:gd name="connsiteY14" fmla="*/ 133350 h 528638"/>
                <a:gd name="connsiteX15" fmla="*/ 1905000 w 1905003"/>
                <a:gd name="connsiteY15" fmla="*/ 204788 h 528638"/>
                <a:gd name="connsiteX16" fmla="*/ 1890713 w 1905003"/>
                <a:gd name="connsiteY16" fmla="*/ 404813 h 528638"/>
                <a:gd name="connsiteX17" fmla="*/ 1885950 w 1905003"/>
                <a:gd name="connsiteY17" fmla="*/ 423863 h 528638"/>
                <a:gd name="connsiteX18" fmla="*/ 1876425 w 1905003"/>
                <a:gd name="connsiteY18" fmla="*/ 457200 h 528638"/>
                <a:gd name="connsiteX19" fmla="*/ 1828800 w 1905003"/>
                <a:gd name="connsiteY19" fmla="*/ 490538 h 528638"/>
                <a:gd name="connsiteX20" fmla="*/ 1743075 w 1905003"/>
                <a:gd name="connsiteY20" fmla="*/ 509588 h 528638"/>
                <a:gd name="connsiteX21" fmla="*/ 1628775 w 1905003"/>
                <a:gd name="connsiteY21" fmla="*/ 523875 h 528638"/>
                <a:gd name="connsiteX22" fmla="*/ 590550 w 1905003"/>
                <a:gd name="connsiteY22" fmla="*/ 528638 h 528638"/>
                <a:gd name="connsiteX23" fmla="*/ 271463 w 1905003"/>
                <a:gd name="connsiteY23" fmla="*/ 523875 h 528638"/>
                <a:gd name="connsiteX24" fmla="*/ 157163 w 1905003"/>
                <a:gd name="connsiteY24" fmla="*/ 504825 h 528638"/>
                <a:gd name="connsiteX25" fmla="*/ 100013 w 1905003"/>
                <a:gd name="connsiteY25" fmla="*/ 490538 h 528638"/>
                <a:gd name="connsiteX26" fmla="*/ 52388 w 1905003"/>
                <a:gd name="connsiteY26" fmla="*/ 433388 h 528638"/>
                <a:gd name="connsiteX27" fmla="*/ 23813 w 1905003"/>
                <a:gd name="connsiteY27" fmla="*/ 400050 h 528638"/>
                <a:gd name="connsiteX28" fmla="*/ 19050 w 1905003"/>
                <a:gd name="connsiteY28" fmla="*/ 381000 h 528638"/>
                <a:gd name="connsiteX29" fmla="*/ 14288 w 1905003"/>
                <a:gd name="connsiteY29" fmla="*/ 357188 h 528638"/>
                <a:gd name="connsiteX30" fmla="*/ 4763 w 1905003"/>
                <a:gd name="connsiteY30" fmla="*/ 285750 h 528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905003" h="528638">
                  <a:moveTo>
                    <a:pt x="4763" y="285750"/>
                  </a:moveTo>
                  <a:cubicBezTo>
                    <a:pt x="2382" y="264319"/>
                    <a:pt x="0" y="247716"/>
                    <a:pt x="0" y="228600"/>
                  </a:cubicBezTo>
                  <a:cubicBezTo>
                    <a:pt x="0" y="165080"/>
                    <a:pt x="1943" y="101557"/>
                    <a:pt x="4763" y="38100"/>
                  </a:cubicBezTo>
                  <a:cubicBezTo>
                    <a:pt x="5122" y="30013"/>
                    <a:pt x="1493" y="15292"/>
                    <a:pt x="9525" y="14288"/>
                  </a:cubicBezTo>
                  <a:cubicBezTo>
                    <a:pt x="83578" y="5031"/>
                    <a:pt x="158750" y="11113"/>
                    <a:pt x="233363" y="9525"/>
                  </a:cubicBezTo>
                  <a:cubicBezTo>
                    <a:pt x="892977" y="26440"/>
                    <a:pt x="-90682" y="7110"/>
                    <a:pt x="623888" y="0"/>
                  </a:cubicBezTo>
                  <a:lnTo>
                    <a:pt x="1376363" y="4763"/>
                  </a:lnTo>
                  <a:cubicBezTo>
                    <a:pt x="1589583" y="18088"/>
                    <a:pt x="1250748" y="-2246"/>
                    <a:pt x="1614488" y="14288"/>
                  </a:cubicBezTo>
                  <a:cubicBezTo>
                    <a:pt x="1630426" y="15012"/>
                    <a:pt x="1646193" y="18012"/>
                    <a:pt x="1662113" y="19050"/>
                  </a:cubicBezTo>
                  <a:lnTo>
                    <a:pt x="1833563" y="28575"/>
                  </a:lnTo>
                  <a:cubicBezTo>
                    <a:pt x="1841500" y="31750"/>
                    <a:pt x="1850419" y="33131"/>
                    <a:pt x="1857375" y="38100"/>
                  </a:cubicBezTo>
                  <a:cubicBezTo>
                    <a:pt x="1862033" y="41427"/>
                    <a:pt x="1864340" y="47268"/>
                    <a:pt x="1866900" y="52388"/>
                  </a:cubicBezTo>
                  <a:cubicBezTo>
                    <a:pt x="1872307" y="63202"/>
                    <a:pt x="1877056" y="74363"/>
                    <a:pt x="1881188" y="85725"/>
                  </a:cubicBezTo>
                  <a:cubicBezTo>
                    <a:pt x="1883425" y="91876"/>
                    <a:pt x="1884069" y="98506"/>
                    <a:pt x="1885950" y="104775"/>
                  </a:cubicBezTo>
                  <a:cubicBezTo>
                    <a:pt x="1888835" y="114392"/>
                    <a:pt x="1892300" y="123825"/>
                    <a:pt x="1895475" y="133350"/>
                  </a:cubicBezTo>
                  <a:cubicBezTo>
                    <a:pt x="1896482" y="140395"/>
                    <a:pt x="1905193" y="199973"/>
                    <a:pt x="1905000" y="204788"/>
                  </a:cubicBezTo>
                  <a:cubicBezTo>
                    <a:pt x="1902328" y="271579"/>
                    <a:pt x="1896504" y="338219"/>
                    <a:pt x="1890713" y="404813"/>
                  </a:cubicBezTo>
                  <a:cubicBezTo>
                    <a:pt x="1890146" y="411334"/>
                    <a:pt x="1887672" y="417548"/>
                    <a:pt x="1885950" y="423863"/>
                  </a:cubicBezTo>
                  <a:cubicBezTo>
                    <a:pt x="1882909" y="435013"/>
                    <a:pt x="1881593" y="446863"/>
                    <a:pt x="1876425" y="457200"/>
                  </a:cubicBezTo>
                  <a:cubicBezTo>
                    <a:pt x="1869812" y="470425"/>
                    <a:pt x="1836204" y="487365"/>
                    <a:pt x="1828800" y="490538"/>
                  </a:cubicBezTo>
                  <a:cubicBezTo>
                    <a:pt x="1808290" y="499328"/>
                    <a:pt x="1760924" y="506613"/>
                    <a:pt x="1743075" y="509588"/>
                  </a:cubicBezTo>
                  <a:cubicBezTo>
                    <a:pt x="1715602" y="514167"/>
                    <a:pt x="1658483" y="523616"/>
                    <a:pt x="1628775" y="523875"/>
                  </a:cubicBezTo>
                  <a:lnTo>
                    <a:pt x="590550" y="528638"/>
                  </a:lnTo>
                  <a:lnTo>
                    <a:pt x="271463" y="523875"/>
                  </a:lnTo>
                  <a:cubicBezTo>
                    <a:pt x="232896" y="521756"/>
                    <a:pt x="194635" y="514193"/>
                    <a:pt x="157163" y="504825"/>
                  </a:cubicBezTo>
                  <a:lnTo>
                    <a:pt x="100013" y="490538"/>
                  </a:lnTo>
                  <a:cubicBezTo>
                    <a:pt x="84138" y="471488"/>
                    <a:pt x="68025" y="452634"/>
                    <a:pt x="52388" y="433388"/>
                  </a:cubicBezTo>
                  <a:cubicBezTo>
                    <a:pt x="25913" y="400803"/>
                    <a:pt x="50625" y="426864"/>
                    <a:pt x="23813" y="400050"/>
                  </a:cubicBezTo>
                  <a:cubicBezTo>
                    <a:pt x="22225" y="393700"/>
                    <a:pt x="20470" y="387390"/>
                    <a:pt x="19050" y="381000"/>
                  </a:cubicBezTo>
                  <a:cubicBezTo>
                    <a:pt x="17294" y="373098"/>
                    <a:pt x="17294" y="364704"/>
                    <a:pt x="14288" y="357188"/>
                  </a:cubicBezTo>
                  <a:cubicBezTo>
                    <a:pt x="-3267" y="313300"/>
                    <a:pt x="7144" y="307181"/>
                    <a:pt x="4763" y="2857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8" name="Freeform: Shape 67">
              <a:extLst>
                <a:ext uri="{FF2B5EF4-FFF2-40B4-BE49-F238E27FC236}">
                  <a16:creationId xmlns:a16="http://schemas.microsoft.com/office/drawing/2014/main" id="{8F59C246-A6F8-8D62-7969-82A88511445E}"/>
                </a:ext>
                <a:ext uri="{C183D7F6-B498-43B3-948B-1728B52AA6E4}">
                  <adec:decorative xmlns:adec="http://schemas.microsoft.com/office/drawing/2017/decorative" val="1"/>
                </a:ext>
              </a:extLst>
            </p:cNvPr>
            <p:cNvSpPr/>
            <p:nvPr/>
          </p:nvSpPr>
          <p:spPr>
            <a:xfrm>
              <a:off x="340926" y="6657975"/>
              <a:ext cx="2735702" cy="661988"/>
            </a:xfrm>
            <a:custGeom>
              <a:avLst/>
              <a:gdLst>
                <a:gd name="connsiteX0" fmla="*/ 249624 w 2735702"/>
                <a:gd name="connsiteY0" fmla="*/ 257175 h 661988"/>
                <a:gd name="connsiteX1" fmla="*/ 282962 w 2735702"/>
                <a:gd name="connsiteY1" fmla="*/ 228600 h 661988"/>
                <a:gd name="connsiteX2" fmla="*/ 311537 w 2735702"/>
                <a:gd name="connsiteY2" fmla="*/ 219075 h 661988"/>
                <a:gd name="connsiteX3" fmla="*/ 325824 w 2735702"/>
                <a:gd name="connsiteY3" fmla="*/ 214313 h 661988"/>
                <a:gd name="connsiteX4" fmla="*/ 335349 w 2735702"/>
                <a:gd name="connsiteY4" fmla="*/ 195263 h 661988"/>
                <a:gd name="connsiteX5" fmla="*/ 340112 w 2735702"/>
                <a:gd name="connsiteY5" fmla="*/ 166688 h 661988"/>
                <a:gd name="connsiteX6" fmla="*/ 349637 w 2735702"/>
                <a:gd name="connsiteY6" fmla="*/ 114300 h 661988"/>
                <a:gd name="connsiteX7" fmla="*/ 359162 w 2735702"/>
                <a:gd name="connsiteY7" fmla="*/ 57150 h 661988"/>
                <a:gd name="connsiteX8" fmla="*/ 378212 w 2735702"/>
                <a:gd name="connsiteY8" fmla="*/ 47625 h 661988"/>
                <a:gd name="connsiteX9" fmla="*/ 430599 w 2735702"/>
                <a:gd name="connsiteY9" fmla="*/ 28575 h 661988"/>
                <a:gd name="connsiteX10" fmla="*/ 840174 w 2735702"/>
                <a:gd name="connsiteY10" fmla="*/ 23813 h 661988"/>
                <a:gd name="connsiteX11" fmla="*/ 1511687 w 2735702"/>
                <a:gd name="connsiteY11" fmla="*/ 19050 h 661988"/>
                <a:gd name="connsiteX12" fmla="*/ 2030799 w 2735702"/>
                <a:gd name="connsiteY12" fmla="*/ 0 h 661988"/>
                <a:gd name="connsiteX13" fmla="*/ 2659449 w 2735702"/>
                <a:gd name="connsiteY13" fmla="*/ 9525 h 661988"/>
                <a:gd name="connsiteX14" fmla="*/ 2654687 w 2735702"/>
                <a:gd name="connsiteY14" fmla="*/ 23813 h 661988"/>
                <a:gd name="connsiteX15" fmla="*/ 2659449 w 2735702"/>
                <a:gd name="connsiteY15" fmla="*/ 52388 h 661988"/>
                <a:gd name="connsiteX16" fmla="*/ 2664212 w 2735702"/>
                <a:gd name="connsiteY16" fmla="*/ 104775 h 661988"/>
                <a:gd name="connsiteX17" fmla="*/ 2673737 w 2735702"/>
                <a:gd name="connsiteY17" fmla="*/ 142875 h 661988"/>
                <a:gd name="connsiteX18" fmla="*/ 2678499 w 2735702"/>
                <a:gd name="connsiteY18" fmla="*/ 204788 h 661988"/>
                <a:gd name="connsiteX19" fmla="*/ 2730887 w 2735702"/>
                <a:gd name="connsiteY19" fmla="*/ 409575 h 661988"/>
                <a:gd name="connsiteX20" fmla="*/ 2730887 w 2735702"/>
                <a:gd name="connsiteY20" fmla="*/ 571500 h 661988"/>
                <a:gd name="connsiteX21" fmla="*/ 2726124 w 2735702"/>
                <a:gd name="connsiteY21" fmla="*/ 595313 h 661988"/>
                <a:gd name="connsiteX22" fmla="*/ 2707074 w 2735702"/>
                <a:gd name="connsiteY22" fmla="*/ 638175 h 661988"/>
                <a:gd name="connsiteX23" fmla="*/ 2649924 w 2735702"/>
                <a:gd name="connsiteY23" fmla="*/ 652463 h 661988"/>
                <a:gd name="connsiteX24" fmla="*/ 2564199 w 2735702"/>
                <a:gd name="connsiteY24" fmla="*/ 661988 h 661988"/>
                <a:gd name="connsiteX25" fmla="*/ 1078299 w 2735702"/>
                <a:gd name="connsiteY25" fmla="*/ 642938 h 661988"/>
                <a:gd name="connsiteX26" fmla="*/ 1040199 w 2735702"/>
                <a:gd name="connsiteY26" fmla="*/ 638175 h 661988"/>
                <a:gd name="connsiteX27" fmla="*/ 402024 w 2735702"/>
                <a:gd name="connsiteY27" fmla="*/ 623888 h 661988"/>
                <a:gd name="connsiteX28" fmla="*/ 325824 w 2735702"/>
                <a:gd name="connsiteY28" fmla="*/ 614363 h 661988"/>
                <a:gd name="connsiteX29" fmla="*/ 297249 w 2735702"/>
                <a:gd name="connsiteY29" fmla="*/ 609600 h 661988"/>
                <a:gd name="connsiteX30" fmla="*/ 144849 w 2735702"/>
                <a:gd name="connsiteY30" fmla="*/ 600075 h 661988"/>
                <a:gd name="connsiteX31" fmla="*/ 101987 w 2735702"/>
                <a:gd name="connsiteY31" fmla="*/ 595313 h 661988"/>
                <a:gd name="connsiteX32" fmla="*/ 87699 w 2735702"/>
                <a:gd name="connsiteY32" fmla="*/ 585788 h 661988"/>
                <a:gd name="connsiteX33" fmla="*/ 68649 w 2735702"/>
                <a:gd name="connsiteY33" fmla="*/ 571500 h 661988"/>
                <a:gd name="connsiteX34" fmla="*/ 21024 w 2735702"/>
                <a:gd name="connsiteY34" fmla="*/ 528638 h 661988"/>
                <a:gd name="connsiteX35" fmla="*/ 11499 w 2735702"/>
                <a:gd name="connsiteY35" fmla="*/ 509588 h 661988"/>
                <a:gd name="connsiteX36" fmla="*/ 30549 w 2735702"/>
                <a:gd name="connsiteY36" fmla="*/ 280988 h 661988"/>
                <a:gd name="connsiteX37" fmla="*/ 87699 w 2735702"/>
                <a:gd name="connsiteY37" fmla="*/ 261938 h 661988"/>
                <a:gd name="connsiteX38" fmla="*/ 249624 w 2735702"/>
                <a:gd name="connsiteY38" fmla="*/ 257175 h 661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35702" h="661988">
                  <a:moveTo>
                    <a:pt x="249624" y="257175"/>
                  </a:moveTo>
                  <a:cubicBezTo>
                    <a:pt x="282168" y="251619"/>
                    <a:pt x="249715" y="237668"/>
                    <a:pt x="282962" y="228600"/>
                  </a:cubicBezTo>
                  <a:cubicBezTo>
                    <a:pt x="292648" y="225958"/>
                    <a:pt x="302012" y="222250"/>
                    <a:pt x="311537" y="219075"/>
                  </a:cubicBezTo>
                  <a:lnTo>
                    <a:pt x="325824" y="214313"/>
                  </a:lnTo>
                  <a:cubicBezTo>
                    <a:pt x="328999" y="207963"/>
                    <a:pt x="333309" y="202063"/>
                    <a:pt x="335349" y="195263"/>
                  </a:cubicBezTo>
                  <a:cubicBezTo>
                    <a:pt x="338124" y="186014"/>
                    <a:pt x="338218" y="176157"/>
                    <a:pt x="340112" y="166688"/>
                  </a:cubicBezTo>
                  <a:cubicBezTo>
                    <a:pt x="354866" y="92920"/>
                    <a:pt x="331481" y="229283"/>
                    <a:pt x="349637" y="114300"/>
                  </a:cubicBezTo>
                  <a:cubicBezTo>
                    <a:pt x="352649" y="95224"/>
                    <a:pt x="351554" y="74901"/>
                    <a:pt x="359162" y="57150"/>
                  </a:cubicBezTo>
                  <a:cubicBezTo>
                    <a:pt x="361959" y="50625"/>
                    <a:pt x="371620" y="50262"/>
                    <a:pt x="378212" y="47625"/>
                  </a:cubicBezTo>
                  <a:cubicBezTo>
                    <a:pt x="395464" y="40724"/>
                    <a:pt x="412043" y="29531"/>
                    <a:pt x="430599" y="28575"/>
                  </a:cubicBezTo>
                  <a:cubicBezTo>
                    <a:pt x="566952" y="21547"/>
                    <a:pt x="703645" y="25016"/>
                    <a:pt x="840174" y="23813"/>
                  </a:cubicBezTo>
                  <a:lnTo>
                    <a:pt x="1511687" y="19050"/>
                  </a:lnTo>
                  <a:lnTo>
                    <a:pt x="2030799" y="0"/>
                  </a:lnTo>
                  <a:cubicBezTo>
                    <a:pt x="2240349" y="3175"/>
                    <a:pt x="2450027" y="1532"/>
                    <a:pt x="2659449" y="9525"/>
                  </a:cubicBezTo>
                  <a:cubicBezTo>
                    <a:pt x="2664466" y="9716"/>
                    <a:pt x="2654687" y="18793"/>
                    <a:pt x="2654687" y="23813"/>
                  </a:cubicBezTo>
                  <a:cubicBezTo>
                    <a:pt x="2654687" y="33469"/>
                    <a:pt x="2658321" y="42798"/>
                    <a:pt x="2659449" y="52388"/>
                  </a:cubicBezTo>
                  <a:cubicBezTo>
                    <a:pt x="2661498" y="69802"/>
                    <a:pt x="2661477" y="87455"/>
                    <a:pt x="2664212" y="104775"/>
                  </a:cubicBezTo>
                  <a:cubicBezTo>
                    <a:pt x="2666254" y="117706"/>
                    <a:pt x="2670562" y="130175"/>
                    <a:pt x="2673737" y="142875"/>
                  </a:cubicBezTo>
                  <a:cubicBezTo>
                    <a:pt x="2675324" y="163513"/>
                    <a:pt x="2674525" y="184475"/>
                    <a:pt x="2678499" y="204788"/>
                  </a:cubicBezTo>
                  <a:cubicBezTo>
                    <a:pt x="2697205" y="300397"/>
                    <a:pt x="2708273" y="334197"/>
                    <a:pt x="2730887" y="409575"/>
                  </a:cubicBezTo>
                  <a:cubicBezTo>
                    <a:pt x="2735875" y="494388"/>
                    <a:pt x="2738597" y="486688"/>
                    <a:pt x="2730887" y="571500"/>
                  </a:cubicBezTo>
                  <a:cubicBezTo>
                    <a:pt x="2730154" y="579562"/>
                    <a:pt x="2728254" y="587503"/>
                    <a:pt x="2726124" y="595313"/>
                  </a:cubicBezTo>
                  <a:cubicBezTo>
                    <a:pt x="2725883" y="596195"/>
                    <a:pt x="2715844" y="634416"/>
                    <a:pt x="2707074" y="638175"/>
                  </a:cubicBezTo>
                  <a:cubicBezTo>
                    <a:pt x="2689025" y="645910"/>
                    <a:pt x="2669179" y="648612"/>
                    <a:pt x="2649924" y="652463"/>
                  </a:cubicBezTo>
                  <a:cubicBezTo>
                    <a:pt x="2636453" y="655157"/>
                    <a:pt x="2574125" y="660995"/>
                    <a:pt x="2564199" y="661988"/>
                  </a:cubicBezTo>
                  <a:cubicBezTo>
                    <a:pt x="1849583" y="636466"/>
                    <a:pt x="2577250" y="659972"/>
                    <a:pt x="1078299" y="642938"/>
                  </a:cubicBezTo>
                  <a:cubicBezTo>
                    <a:pt x="1065501" y="642793"/>
                    <a:pt x="1052993" y="638535"/>
                    <a:pt x="1040199" y="638175"/>
                  </a:cubicBezTo>
                  <a:lnTo>
                    <a:pt x="402024" y="623888"/>
                  </a:lnTo>
                  <a:lnTo>
                    <a:pt x="325824" y="614363"/>
                  </a:lnTo>
                  <a:cubicBezTo>
                    <a:pt x="316256" y="613058"/>
                    <a:pt x="306852" y="610611"/>
                    <a:pt x="297249" y="609600"/>
                  </a:cubicBezTo>
                  <a:cubicBezTo>
                    <a:pt x="254793" y="605131"/>
                    <a:pt x="183668" y="602118"/>
                    <a:pt x="144849" y="600075"/>
                  </a:cubicBezTo>
                  <a:cubicBezTo>
                    <a:pt x="130562" y="598488"/>
                    <a:pt x="115933" y="598799"/>
                    <a:pt x="101987" y="595313"/>
                  </a:cubicBezTo>
                  <a:cubicBezTo>
                    <a:pt x="96434" y="593925"/>
                    <a:pt x="92357" y="589115"/>
                    <a:pt x="87699" y="585788"/>
                  </a:cubicBezTo>
                  <a:cubicBezTo>
                    <a:pt x="81240" y="581174"/>
                    <a:pt x="74847" y="576459"/>
                    <a:pt x="68649" y="571500"/>
                  </a:cubicBezTo>
                  <a:cubicBezTo>
                    <a:pt x="59395" y="564097"/>
                    <a:pt x="29850" y="540407"/>
                    <a:pt x="21024" y="528638"/>
                  </a:cubicBezTo>
                  <a:cubicBezTo>
                    <a:pt x="16764" y="522958"/>
                    <a:pt x="14674" y="515938"/>
                    <a:pt x="11499" y="509588"/>
                  </a:cubicBezTo>
                  <a:cubicBezTo>
                    <a:pt x="-5166" y="426253"/>
                    <a:pt x="-7551" y="427040"/>
                    <a:pt x="30549" y="280988"/>
                  </a:cubicBezTo>
                  <a:cubicBezTo>
                    <a:pt x="33115" y="271153"/>
                    <a:pt x="77615" y="263955"/>
                    <a:pt x="87699" y="261938"/>
                  </a:cubicBezTo>
                  <a:cubicBezTo>
                    <a:pt x="225801" y="267249"/>
                    <a:pt x="217080" y="262731"/>
                    <a:pt x="249624" y="2571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 name="TextBox 3">
            <a:extLst>
              <a:ext uri="{FF2B5EF4-FFF2-40B4-BE49-F238E27FC236}">
                <a16:creationId xmlns:a16="http://schemas.microsoft.com/office/drawing/2014/main" id="{EFE72DF5-5D72-5025-C604-4780B40A63DE}"/>
              </a:ext>
            </a:extLst>
          </p:cNvPr>
          <p:cNvSpPr txBox="1"/>
          <p:nvPr/>
        </p:nvSpPr>
        <p:spPr>
          <a:xfrm>
            <a:off x="385764" y="535905"/>
            <a:ext cx="1585912" cy="507831"/>
          </a:xfrm>
          <a:prstGeom prst="rect">
            <a:avLst/>
          </a:prstGeom>
          <a:noFill/>
        </p:spPr>
        <p:txBody>
          <a:bodyPr wrap="square" rtlCol="0">
            <a:spAutoFit/>
          </a:bodyPr>
          <a:lstStyle/>
          <a:p>
            <a:pPr algn="ctr"/>
            <a:r>
              <a:rPr lang="de-DE" sz="900" dirty="0">
                <a:latin typeface="Pangolin" panose="00000500000000000000" pitchFamily="2" charset="0"/>
              </a:rPr>
              <a:t>Puh, endlich ist unser </a:t>
            </a:r>
            <a:br>
              <a:rPr lang="de-DE" sz="900" dirty="0">
                <a:latin typeface="Pangolin" panose="00000500000000000000" pitchFamily="2" charset="0"/>
              </a:rPr>
            </a:br>
            <a:r>
              <a:rPr lang="de-DE" sz="900" dirty="0">
                <a:latin typeface="Pangolin" panose="00000500000000000000" pitchFamily="2" charset="0"/>
              </a:rPr>
              <a:t>neues Bücherregal fertig zusammengebaut!</a:t>
            </a:r>
            <a:endParaRPr lang="pt-BR" sz="900" dirty="0">
              <a:latin typeface="Pangolin" panose="00000500000000000000" pitchFamily="2" charset="0"/>
            </a:endParaRPr>
          </a:p>
        </p:txBody>
      </p:sp>
      <p:sp>
        <p:nvSpPr>
          <p:cNvPr id="5" name="TextBox 4">
            <a:extLst>
              <a:ext uri="{FF2B5EF4-FFF2-40B4-BE49-F238E27FC236}">
                <a16:creationId xmlns:a16="http://schemas.microsoft.com/office/drawing/2014/main" id="{8D03AC26-E6B8-1B3C-A13E-3C34DD645BEA}"/>
              </a:ext>
            </a:extLst>
          </p:cNvPr>
          <p:cNvSpPr txBox="1"/>
          <p:nvPr/>
        </p:nvSpPr>
        <p:spPr>
          <a:xfrm>
            <a:off x="712617" y="2520563"/>
            <a:ext cx="1585912" cy="507831"/>
          </a:xfrm>
          <a:prstGeom prst="rect">
            <a:avLst/>
          </a:prstGeom>
          <a:noFill/>
        </p:spPr>
        <p:txBody>
          <a:bodyPr wrap="square" rtlCol="0">
            <a:spAutoFit/>
          </a:bodyPr>
          <a:lstStyle/>
          <a:p>
            <a:pPr algn="ctr"/>
            <a:r>
              <a:rPr lang="de-DE" sz="900" dirty="0">
                <a:latin typeface="Pangolin" panose="00000500000000000000" pitchFamily="2" charset="0"/>
              </a:rPr>
              <a:t>Ja, jetzt müssen wir</a:t>
            </a:r>
          </a:p>
          <a:p>
            <a:pPr algn="ctr"/>
            <a:r>
              <a:rPr lang="de-DE" sz="900" dirty="0">
                <a:latin typeface="Pangolin" panose="00000500000000000000" pitchFamily="2" charset="0"/>
              </a:rPr>
              <a:t>nur noch all die Bücher</a:t>
            </a:r>
          </a:p>
          <a:p>
            <a:pPr algn="ctr"/>
            <a:r>
              <a:rPr lang="de-DE" sz="900" dirty="0">
                <a:latin typeface="Pangolin" panose="00000500000000000000" pitchFamily="2" charset="0"/>
              </a:rPr>
              <a:t>neu einordnen.</a:t>
            </a:r>
            <a:endParaRPr lang="pt-BR" sz="900" dirty="0">
              <a:latin typeface="Pangolin" panose="00000500000000000000" pitchFamily="2" charset="0"/>
            </a:endParaRPr>
          </a:p>
        </p:txBody>
      </p:sp>
      <p:sp>
        <p:nvSpPr>
          <p:cNvPr id="6" name="TextBox 5">
            <a:extLst>
              <a:ext uri="{FF2B5EF4-FFF2-40B4-BE49-F238E27FC236}">
                <a16:creationId xmlns:a16="http://schemas.microsoft.com/office/drawing/2014/main" id="{49527DFA-A1DA-4EEC-AC60-73371AF15EC7}"/>
              </a:ext>
            </a:extLst>
          </p:cNvPr>
          <p:cNvSpPr txBox="1"/>
          <p:nvPr/>
        </p:nvSpPr>
        <p:spPr>
          <a:xfrm>
            <a:off x="2456382" y="735685"/>
            <a:ext cx="1585912" cy="230832"/>
          </a:xfrm>
          <a:prstGeom prst="rect">
            <a:avLst/>
          </a:prstGeom>
          <a:noFill/>
        </p:spPr>
        <p:txBody>
          <a:bodyPr wrap="square" rtlCol="0">
            <a:spAutoFit/>
          </a:bodyPr>
          <a:lstStyle/>
          <a:p>
            <a:pPr algn="ctr"/>
            <a:r>
              <a:rPr lang="de-DE" sz="900" dirty="0">
                <a:latin typeface="Pangolin" panose="00000500000000000000" pitchFamily="2" charset="0"/>
              </a:rPr>
              <a:t>Okay, hier ist das erste!</a:t>
            </a:r>
            <a:endParaRPr lang="pt-BR" sz="900" dirty="0">
              <a:latin typeface="Pangolin" panose="00000500000000000000" pitchFamily="2" charset="0"/>
            </a:endParaRPr>
          </a:p>
        </p:txBody>
      </p:sp>
      <p:sp>
        <p:nvSpPr>
          <p:cNvPr id="7" name="TextBox 6">
            <a:extLst>
              <a:ext uri="{FF2B5EF4-FFF2-40B4-BE49-F238E27FC236}">
                <a16:creationId xmlns:a16="http://schemas.microsoft.com/office/drawing/2014/main" id="{A8335C04-B769-DE17-485F-066BC5BC04CF}"/>
              </a:ext>
            </a:extLst>
          </p:cNvPr>
          <p:cNvSpPr txBox="1"/>
          <p:nvPr/>
        </p:nvSpPr>
        <p:spPr>
          <a:xfrm>
            <a:off x="3238207" y="2624097"/>
            <a:ext cx="1072463" cy="369332"/>
          </a:xfrm>
          <a:prstGeom prst="rect">
            <a:avLst/>
          </a:prstGeom>
          <a:noFill/>
        </p:spPr>
        <p:txBody>
          <a:bodyPr wrap="square" rtlCol="0">
            <a:spAutoFit/>
          </a:bodyPr>
          <a:lstStyle/>
          <a:p>
            <a:pPr algn="ctr"/>
            <a:r>
              <a:rPr lang="de-DE" sz="900" dirty="0">
                <a:latin typeface="Pangolin" panose="00000500000000000000" pitchFamily="2" charset="0"/>
              </a:rPr>
              <a:t>Warte, warum ist das hier das erste?</a:t>
            </a:r>
            <a:endParaRPr lang="pt-BR" sz="900" dirty="0">
              <a:latin typeface="Pangolin" panose="00000500000000000000" pitchFamily="2" charset="0"/>
            </a:endParaRPr>
          </a:p>
        </p:txBody>
      </p:sp>
      <p:sp>
        <p:nvSpPr>
          <p:cNvPr id="8" name="TextBox 7">
            <a:extLst>
              <a:ext uri="{FF2B5EF4-FFF2-40B4-BE49-F238E27FC236}">
                <a16:creationId xmlns:a16="http://schemas.microsoft.com/office/drawing/2014/main" id="{905CFC2B-8C1B-8966-C20C-977B60596338}"/>
              </a:ext>
            </a:extLst>
          </p:cNvPr>
          <p:cNvSpPr txBox="1"/>
          <p:nvPr/>
        </p:nvSpPr>
        <p:spPr>
          <a:xfrm>
            <a:off x="4651307" y="657007"/>
            <a:ext cx="1585912" cy="369332"/>
          </a:xfrm>
          <a:prstGeom prst="rect">
            <a:avLst/>
          </a:prstGeom>
          <a:noFill/>
        </p:spPr>
        <p:txBody>
          <a:bodyPr wrap="square" rtlCol="0">
            <a:spAutoFit/>
          </a:bodyPr>
          <a:lstStyle/>
          <a:p>
            <a:pPr algn="ctr"/>
            <a:r>
              <a:rPr lang="de-DE" sz="900" dirty="0">
                <a:latin typeface="Pangolin" panose="00000500000000000000" pitchFamily="2" charset="0"/>
              </a:rPr>
              <a:t>Naja, der Titel beginnt mit A, also ist es das erste.</a:t>
            </a:r>
            <a:endParaRPr lang="pt-BR" sz="900" dirty="0">
              <a:latin typeface="Pangolin" panose="00000500000000000000" pitchFamily="2" charset="0"/>
            </a:endParaRPr>
          </a:p>
        </p:txBody>
      </p:sp>
      <p:sp>
        <p:nvSpPr>
          <p:cNvPr id="9" name="TextBox 8">
            <a:extLst>
              <a:ext uri="{FF2B5EF4-FFF2-40B4-BE49-F238E27FC236}">
                <a16:creationId xmlns:a16="http://schemas.microsoft.com/office/drawing/2014/main" id="{D52B7D59-711B-ACD9-ED9C-2823A3A11447}"/>
              </a:ext>
            </a:extLst>
          </p:cNvPr>
          <p:cNvSpPr txBox="1"/>
          <p:nvPr/>
        </p:nvSpPr>
        <p:spPr>
          <a:xfrm>
            <a:off x="4986484" y="2452691"/>
            <a:ext cx="1585912" cy="784830"/>
          </a:xfrm>
          <a:prstGeom prst="rect">
            <a:avLst/>
          </a:prstGeom>
          <a:noFill/>
        </p:spPr>
        <p:txBody>
          <a:bodyPr wrap="square" rtlCol="0">
            <a:spAutoFit/>
          </a:bodyPr>
          <a:lstStyle/>
          <a:p>
            <a:pPr algn="ctr"/>
            <a:r>
              <a:rPr lang="de-DE" sz="900" dirty="0">
                <a:latin typeface="Pangolin" panose="00000500000000000000" pitchFamily="2" charset="0"/>
              </a:rPr>
              <a:t>Bist du sicher, dass wir</a:t>
            </a:r>
          </a:p>
          <a:p>
            <a:pPr algn="ctr"/>
            <a:r>
              <a:rPr lang="de-DE" sz="900" dirty="0">
                <a:latin typeface="Pangolin" panose="00000500000000000000" pitchFamily="2" charset="0"/>
              </a:rPr>
              <a:t>sie alphabetisch sortieren sollten? Bücher haben so viele andere Attribute, die </a:t>
            </a:r>
          </a:p>
          <a:p>
            <a:pPr algn="ctr"/>
            <a:r>
              <a:rPr lang="de-DE" sz="900" dirty="0">
                <a:latin typeface="Pangolin" panose="00000500000000000000" pitchFamily="2" charset="0"/>
              </a:rPr>
              <a:t>wir nehmen könnten.</a:t>
            </a:r>
            <a:endParaRPr lang="pt-BR" sz="900" dirty="0">
              <a:latin typeface="Pangolin" panose="00000500000000000000" pitchFamily="2" charset="0"/>
            </a:endParaRPr>
          </a:p>
        </p:txBody>
      </p:sp>
      <p:sp>
        <p:nvSpPr>
          <p:cNvPr id="10" name="Title 9">
            <a:extLst>
              <a:ext uri="{FF2B5EF4-FFF2-40B4-BE49-F238E27FC236}">
                <a16:creationId xmlns:a16="http://schemas.microsoft.com/office/drawing/2014/main" id="{77DCCF84-F500-D5D4-597F-55B99A893E0E}"/>
              </a:ext>
            </a:extLst>
          </p:cNvPr>
          <p:cNvSpPr txBox="1">
            <a:spLocks noGrp="1"/>
          </p:cNvSpPr>
          <p:nvPr>
            <p:ph type="title" idx="4294967295"/>
          </p:nvPr>
        </p:nvSpPr>
        <p:spPr>
          <a:xfrm>
            <a:off x="1246390" y="3777354"/>
            <a:ext cx="886670" cy="2308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Attribute?</a:t>
            </a:r>
            <a:endParaRPr kumimoji="0" lang="pt-BR"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1" name="TextBox 10">
            <a:extLst>
              <a:ext uri="{FF2B5EF4-FFF2-40B4-BE49-F238E27FC236}">
                <a16:creationId xmlns:a16="http://schemas.microsoft.com/office/drawing/2014/main" id="{4B3AB2DC-77C6-BC94-07B8-471579C6E268}"/>
              </a:ext>
            </a:extLst>
          </p:cNvPr>
          <p:cNvSpPr txBox="1"/>
          <p:nvPr/>
        </p:nvSpPr>
        <p:spPr>
          <a:xfrm>
            <a:off x="1485963" y="5553344"/>
            <a:ext cx="600028" cy="230832"/>
          </a:xfrm>
          <a:prstGeom prst="rect">
            <a:avLst/>
          </a:prstGeom>
          <a:noFill/>
        </p:spPr>
        <p:txBody>
          <a:bodyPr wrap="square" rtlCol="0">
            <a:spAutoFit/>
          </a:bodyPr>
          <a:lstStyle/>
          <a:p>
            <a:pPr algn="ctr"/>
            <a:r>
              <a:rPr lang="de-DE" sz="900" dirty="0">
                <a:latin typeface="Pangolin" panose="00000500000000000000" pitchFamily="2" charset="0"/>
              </a:rPr>
              <a:t>Ja.</a:t>
            </a:r>
            <a:endParaRPr lang="pt-BR" sz="900" dirty="0">
              <a:latin typeface="Pangolin" panose="00000500000000000000" pitchFamily="2" charset="0"/>
            </a:endParaRPr>
          </a:p>
        </p:txBody>
      </p:sp>
      <p:sp>
        <p:nvSpPr>
          <p:cNvPr id="12" name="TextBox 11">
            <a:extLst>
              <a:ext uri="{FF2B5EF4-FFF2-40B4-BE49-F238E27FC236}">
                <a16:creationId xmlns:a16="http://schemas.microsoft.com/office/drawing/2014/main" id="{59F1C570-4A57-68AD-2E09-B2F03D60A9AA}"/>
              </a:ext>
            </a:extLst>
          </p:cNvPr>
          <p:cNvSpPr txBox="1"/>
          <p:nvPr/>
        </p:nvSpPr>
        <p:spPr>
          <a:xfrm>
            <a:off x="2430964" y="3574942"/>
            <a:ext cx="1989766" cy="646331"/>
          </a:xfrm>
          <a:prstGeom prst="rect">
            <a:avLst/>
          </a:prstGeom>
          <a:noFill/>
        </p:spPr>
        <p:txBody>
          <a:bodyPr wrap="square" rtlCol="0">
            <a:spAutoFit/>
          </a:bodyPr>
          <a:lstStyle/>
          <a:p>
            <a:pPr algn="ctr"/>
            <a:r>
              <a:rPr lang="de-DE" sz="900" dirty="0">
                <a:latin typeface="Pangolin" panose="00000500000000000000" pitchFamily="2" charset="0"/>
              </a:rPr>
              <a:t>Ein </a:t>
            </a:r>
            <a:r>
              <a:rPr lang="de-DE" sz="900" dirty="0">
                <a:highlight>
                  <a:srgbClr val="C0C0C0"/>
                </a:highlight>
                <a:latin typeface="Pangolin" panose="00000500000000000000" pitchFamily="2" charset="0"/>
              </a:rPr>
              <a:t>ATTRIBUT</a:t>
            </a:r>
            <a:r>
              <a:rPr lang="de-DE" sz="900" dirty="0">
                <a:latin typeface="Pangolin" panose="00000500000000000000" pitchFamily="2" charset="0"/>
              </a:rPr>
              <a:t> ist jede spezielle Eigenschaft des Buches, die gemessen oder beobachtet werden kann – wie der Titel, die Größe…</a:t>
            </a:r>
            <a:endParaRPr lang="pt-BR" sz="900" dirty="0">
              <a:latin typeface="Pangolin" panose="00000500000000000000" pitchFamily="2" charset="0"/>
            </a:endParaRPr>
          </a:p>
        </p:txBody>
      </p:sp>
      <p:sp>
        <p:nvSpPr>
          <p:cNvPr id="14" name="TextBox 13">
            <a:extLst>
              <a:ext uri="{FF2B5EF4-FFF2-40B4-BE49-F238E27FC236}">
                <a16:creationId xmlns:a16="http://schemas.microsoft.com/office/drawing/2014/main" id="{CA7881C0-E446-7468-CA4D-935E2C7D9A05}"/>
              </a:ext>
            </a:extLst>
          </p:cNvPr>
          <p:cNvSpPr txBox="1"/>
          <p:nvPr/>
        </p:nvSpPr>
        <p:spPr>
          <a:xfrm>
            <a:off x="2430964" y="6050255"/>
            <a:ext cx="1989766" cy="369332"/>
          </a:xfrm>
          <a:prstGeom prst="rect">
            <a:avLst/>
          </a:prstGeom>
          <a:noFill/>
        </p:spPr>
        <p:txBody>
          <a:bodyPr wrap="square" rtlCol="0">
            <a:spAutoFit/>
          </a:bodyPr>
          <a:lstStyle/>
          <a:p>
            <a:pPr algn="ctr"/>
            <a:r>
              <a:rPr lang="de-DE" sz="900" dirty="0">
                <a:latin typeface="Pangolin" panose="00000500000000000000" pitchFamily="2" charset="0"/>
              </a:rPr>
              <a:t>(Synonyme für “Attribut” sind “Merkmal” und “Variable”)</a:t>
            </a:r>
            <a:endParaRPr lang="pt-BR" sz="900" dirty="0">
              <a:latin typeface="Pangolin" panose="00000500000000000000" pitchFamily="2" charset="0"/>
            </a:endParaRPr>
          </a:p>
        </p:txBody>
      </p:sp>
      <p:sp>
        <p:nvSpPr>
          <p:cNvPr id="13" name="TextBox 12">
            <a:extLst>
              <a:ext uri="{FF2B5EF4-FFF2-40B4-BE49-F238E27FC236}">
                <a16:creationId xmlns:a16="http://schemas.microsoft.com/office/drawing/2014/main" id="{97C2F984-B933-7846-6FA8-95A6225FFBC2}"/>
              </a:ext>
            </a:extLst>
          </p:cNvPr>
          <p:cNvSpPr txBox="1"/>
          <p:nvPr/>
        </p:nvSpPr>
        <p:spPr>
          <a:xfrm>
            <a:off x="4548667" y="3666890"/>
            <a:ext cx="1989767" cy="369332"/>
          </a:xfrm>
          <a:prstGeom prst="rect">
            <a:avLst/>
          </a:prstGeom>
          <a:noFill/>
        </p:spPr>
        <p:txBody>
          <a:bodyPr wrap="square" rtlCol="0">
            <a:spAutoFit/>
          </a:bodyPr>
          <a:lstStyle/>
          <a:p>
            <a:pPr algn="ctr"/>
            <a:r>
              <a:rPr lang="de-DE" sz="900" dirty="0">
                <a:latin typeface="Pangolin" panose="00000500000000000000" pitchFamily="2" charset="0"/>
              </a:rPr>
              <a:t>Okay, also... welche Attribute könnten wir für unsere Bücher finden?</a:t>
            </a:r>
            <a:endParaRPr lang="pt-BR" sz="900" dirty="0">
              <a:latin typeface="Pangolin" panose="00000500000000000000" pitchFamily="2" charset="0"/>
            </a:endParaRPr>
          </a:p>
        </p:txBody>
      </p:sp>
      <p:sp>
        <p:nvSpPr>
          <p:cNvPr id="15" name="TextBox 14">
            <a:extLst>
              <a:ext uri="{FF2B5EF4-FFF2-40B4-BE49-F238E27FC236}">
                <a16:creationId xmlns:a16="http://schemas.microsoft.com/office/drawing/2014/main" id="{30C080A7-5CC3-A9AD-84C8-1D530A3EBBCE}"/>
              </a:ext>
            </a:extLst>
          </p:cNvPr>
          <p:cNvSpPr txBox="1"/>
          <p:nvPr/>
        </p:nvSpPr>
        <p:spPr>
          <a:xfrm>
            <a:off x="558800" y="6678864"/>
            <a:ext cx="2540653" cy="646331"/>
          </a:xfrm>
          <a:prstGeom prst="rect">
            <a:avLst/>
          </a:prstGeom>
          <a:noFill/>
        </p:spPr>
        <p:txBody>
          <a:bodyPr wrap="square" rtlCol="0">
            <a:spAutoFit/>
          </a:bodyPr>
          <a:lstStyle/>
          <a:p>
            <a:pPr algn="ctr"/>
            <a:r>
              <a:rPr lang="de-DE" sz="900" dirty="0">
                <a:latin typeface="Pangolin" panose="00000500000000000000" pitchFamily="2" charset="0"/>
              </a:rPr>
              <a:t>Bevor du umblätterst: Sieh dir diese Bücher an und versuche, so viele Attribute wie möglich aufzulisten. Hab keine Angst, auch etwas </a:t>
            </a:r>
            <a:br>
              <a:rPr lang="de-DE" sz="900" dirty="0">
                <a:latin typeface="Pangolin" panose="00000500000000000000" pitchFamily="2" charset="0"/>
              </a:rPr>
            </a:br>
            <a:r>
              <a:rPr lang="de-DE" sz="900" dirty="0">
                <a:latin typeface="Pangolin" panose="00000500000000000000" pitchFamily="2" charset="0"/>
              </a:rPr>
              <a:t>„outside </a:t>
            </a:r>
            <a:r>
              <a:rPr lang="de-DE" sz="900" dirty="0" err="1">
                <a:latin typeface="Pangolin" panose="00000500000000000000" pitchFamily="2" charset="0"/>
              </a:rPr>
              <a:t>of</a:t>
            </a:r>
            <a:r>
              <a:rPr lang="de-DE" sz="900" dirty="0">
                <a:latin typeface="Pangolin" panose="00000500000000000000" pitchFamily="2" charset="0"/>
              </a:rPr>
              <a:t> </a:t>
            </a:r>
            <a:r>
              <a:rPr lang="de-DE" sz="900" dirty="0" err="1">
                <a:latin typeface="Pangolin" panose="00000500000000000000" pitchFamily="2" charset="0"/>
              </a:rPr>
              <a:t>the</a:t>
            </a:r>
            <a:r>
              <a:rPr lang="de-DE" sz="900" dirty="0">
                <a:latin typeface="Pangolin" panose="00000500000000000000" pitchFamily="2" charset="0"/>
              </a:rPr>
              <a:t> box“ zu denken!</a:t>
            </a:r>
            <a:endParaRPr lang="pt-BR" sz="900" dirty="0">
              <a:latin typeface="Pangolin" panose="00000500000000000000" pitchFamily="2" charset="0"/>
            </a:endParaRPr>
          </a:p>
        </p:txBody>
      </p:sp>
    </p:spTree>
    <p:extLst>
      <p:ext uri="{BB962C8B-B14F-4D97-AF65-F5344CB8AC3E}">
        <p14:creationId xmlns:p14="http://schemas.microsoft.com/office/powerpoint/2010/main" val="3413901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6571C5E1-CB85-A57A-2D0F-4A754767FE1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624"/>
            <a:ext cx="6858000" cy="9700752"/>
          </a:xfrm>
          <a:prstGeom prst="rect">
            <a:avLst/>
          </a:prstGeom>
        </p:spPr>
      </p:pic>
      <p:sp>
        <p:nvSpPr>
          <p:cNvPr id="2" name="Freeform: Shape 1">
            <a:extLst>
              <a:ext uri="{FF2B5EF4-FFF2-40B4-BE49-F238E27FC236}">
                <a16:creationId xmlns:a16="http://schemas.microsoft.com/office/drawing/2014/main" id="{142AE80A-1E8B-8454-B90E-B07911320A2C}"/>
              </a:ext>
              <a:ext uri="{C183D7F6-B498-43B3-948B-1728B52AA6E4}">
                <adec:decorative xmlns:adec="http://schemas.microsoft.com/office/drawing/2017/decorative" val="1"/>
              </a:ext>
            </a:extLst>
          </p:cNvPr>
          <p:cNvSpPr/>
          <p:nvPr/>
        </p:nvSpPr>
        <p:spPr>
          <a:xfrm>
            <a:off x="961983" y="2457450"/>
            <a:ext cx="1190667" cy="642938"/>
          </a:xfrm>
          <a:custGeom>
            <a:avLst/>
            <a:gdLst>
              <a:gd name="connsiteX0" fmla="*/ 19092 w 1190667"/>
              <a:gd name="connsiteY0" fmla="*/ 142875 h 642938"/>
              <a:gd name="connsiteX1" fmla="*/ 23855 w 1190667"/>
              <a:gd name="connsiteY1" fmla="*/ 119063 h 642938"/>
              <a:gd name="connsiteX2" fmla="*/ 33380 w 1190667"/>
              <a:gd name="connsiteY2" fmla="*/ 104775 h 642938"/>
              <a:gd name="connsiteX3" fmla="*/ 52430 w 1190667"/>
              <a:gd name="connsiteY3" fmla="*/ 80963 h 642938"/>
              <a:gd name="connsiteX4" fmla="*/ 100055 w 1190667"/>
              <a:gd name="connsiteY4" fmla="*/ 57150 h 642938"/>
              <a:gd name="connsiteX5" fmla="*/ 128630 w 1190667"/>
              <a:gd name="connsiteY5" fmla="*/ 52388 h 642938"/>
              <a:gd name="connsiteX6" fmla="*/ 152442 w 1190667"/>
              <a:gd name="connsiteY6" fmla="*/ 42863 h 642938"/>
              <a:gd name="connsiteX7" fmla="*/ 281030 w 1190667"/>
              <a:gd name="connsiteY7" fmla="*/ 23813 h 642938"/>
              <a:gd name="connsiteX8" fmla="*/ 333417 w 1190667"/>
              <a:gd name="connsiteY8" fmla="*/ 19050 h 642938"/>
              <a:gd name="connsiteX9" fmla="*/ 385805 w 1190667"/>
              <a:gd name="connsiteY9" fmla="*/ 9525 h 642938"/>
              <a:gd name="connsiteX10" fmla="*/ 852530 w 1190667"/>
              <a:gd name="connsiteY10" fmla="*/ 0 h 642938"/>
              <a:gd name="connsiteX11" fmla="*/ 971592 w 1190667"/>
              <a:gd name="connsiteY11" fmla="*/ 9525 h 642938"/>
              <a:gd name="connsiteX12" fmla="*/ 1000167 w 1190667"/>
              <a:gd name="connsiteY12" fmla="*/ 14288 h 642938"/>
              <a:gd name="connsiteX13" fmla="*/ 1023980 w 1190667"/>
              <a:gd name="connsiteY13" fmla="*/ 23813 h 642938"/>
              <a:gd name="connsiteX14" fmla="*/ 1043030 w 1190667"/>
              <a:gd name="connsiteY14" fmla="*/ 33338 h 642938"/>
              <a:gd name="connsiteX15" fmla="*/ 1062080 w 1190667"/>
              <a:gd name="connsiteY15" fmla="*/ 52388 h 642938"/>
              <a:gd name="connsiteX16" fmla="*/ 1076367 w 1190667"/>
              <a:gd name="connsiteY16" fmla="*/ 61913 h 642938"/>
              <a:gd name="connsiteX17" fmla="*/ 1109705 w 1190667"/>
              <a:gd name="connsiteY17" fmla="*/ 90488 h 642938"/>
              <a:gd name="connsiteX18" fmla="*/ 1138280 w 1190667"/>
              <a:gd name="connsiteY18" fmla="*/ 133350 h 642938"/>
              <a:gd name="connsiteX19" fmla="*/ 1152567 w 1190667"/>
              <a:gd name="connsiteY19" fmla="*/ 152400 h 642938"/>
              <a:gd name="connsiteX20" fmla="*/ 1166855 w 1190667"/>
              <a:gd name="connsiteY20" fmla="*/ 180975 h 642938"/>
              <a:gd name="connsiteX21" fmla="*/ 1181142 w 1190667"/>
              <a:gd name="connsiteY21" fmla="*/ 261938 h 642938"/>
              <a:gd name="connsiteX22" fmla="*/ 1185905 w 1190667"/>
              <a:gd name="connsiteY22" fmla="*/ 314325 h 642938"/>
              <a:gd name="connsiteX23" fmla="*/ 1190667 w 1190667"/>
              <a:gd name="connsiteY23" fmla="*/ 347663 h 642938"/>
              <a:gd name="connsiteX24" fmla="*/ 1185905 w 1190667"/>
              <a:gd name="connsiteY24" fmla="*/ 404813 h 642938"/>
              <a:gd name="connsiteX25" fmla="*/ 1157330 w 1190667"/>
              <a:gd name="connsiteY25" fmla="*/ 466725 h 642938"/>
              <a:gd name="connsiteX26" fmla="*/ 1138280 w 1190667"/>
              <a:gd name="connsiteY26" fmla="*/ 485775 h 642938"/>
              <a:gd name="connsiteX27" fmla="*/ 1119230 w 1190667"/>
              <a:gd name="connsiteY27" fmla="*/ 500063 h 642938"/>
              <a:gd name="connsiteX28" fmla="*/ 1081130 w 1190667"/>
              <a:gd name="connsiteY28" fmla="*/ 514350 h 642938"/>
              <a:gd name="connsiteX29" fmla="*/ 1038267 w 1190667"/>
              <a:gd name="connsiteY29" fmla="*/ 533400 h 642938"/>
              <a:gd name="connsiteX30" fmla="*/ 981117 w 1190667"/>
              <a:gd name="connsiteY30" fmla="*/ 552450 h 642938"/>
              <a:gd name="connsiteX31" fmla="*/ 881105 w 1190667"/>
              <a:gd name="connsiteY31" fmla="*/ 600075 h 642938"/>
              <a:gd name="connsiteX32" fmla="*/ 814430 w 1190667"/>
              <a:gd name="connsiteY32" fmla="*/ 609600 h 642938"/>
              <a:gd name="connsiteX33" fmla="*/ 771567 w 1190667"/>
              <a:gd name="connsiteY33" fmla="*/ 619125 h 642938"/>
              <a:gd name="connsiteX34" fmla="*/ 719180 w 1190667"/>
              <a:gd name="connsiteY34" fmla="*/ 623888 h 642938"/>
              <a:gd name="connsiteX35" fmla="*/ 676317 w 1190667"/>
              <a:gd name="connsiteY35" fmla="*/ 633413 h 642938"/>
              <a:gd name="connsiteX36" fmla="*/ 590592 w 1190667"/>
              <a:gd name="connsiteY36" fmla="*/ 642938 h 642938"/>
              <a:gd name="connsiteX37" fmla="*/ 495342 w 1190667"/>
              <a:gd name="connsiteY37" fmla="*/ 633413 h 642938"/>
              <a:gd name="connsiteX38" fmla="*/ 476292 w 1190667"/>
              <a:gd name="connsiteY38" fmla="*/ 623888 h 642938"/>
              <a:gd name="connsiteX39" fmla="*/ 371517 w 1190667"/>
              <a:gd name="connsiteY39" fmla="*/ 581025 h 642938"/>
              <a:gd name="connsiteX40" fmla="*/ 323892 w 1190667"/>
              <a:gd name="connsiteY40" fmla="*/ 566738 h 642938"/>
              <a:gd name="connsiteX41" fmla="*/ 195305 w 1190667"/>
              <a:gd name="connsiteY41" fmla="*/ 542925 h 642938"/>
              <a:gd name="connsiteX42" fmla="*/ 166730 w 1190667"/>
              <a:gd name="connsiteY42" fmla="*/ 523875 h 642938"/>
              <a:gd name="connsiteX43" fmla="*/ 147680 w 1190667"/>
              <a:gd name="connsiteY43" fmla="*/ 471488 h 642938"/>
              <a:gd name="connsiteX44" fmla="*/ 104817 w 1190667"/>
              <a:gd name="connsiteY44" fmla="*/ 381000 h 642938"/>
              <a:gd name="connsiteX45" fmla="*/ 95292 w 1190667"/>
              <a:gd name="connsiteY45" fmla="*/ 366713 h 642938"/>
              <a:gd name="connsiteX46" fmla="*/ 52430 w 1190667"/>
              <a:gd name="connsiteY46" fmla="*/ 333375 h 642938"/>
              <a:gd name="connsiteX47" fmla="*/ 14330 w 1190667"/>
              <a:gd name="connsiteY47" fmla="*/ 252413 h 642938"/>
              <a:gd name="connsiteX48" fmla="*/ 42 w 1190667"/>
              <a:gd name="connsiteY48" fmla="*/ 204788 h 642938"/>
              <a:gd name="connsiteX49" fmla="*/ 19092 w 1190667"/>
              <a:gd name="connsiteY49" fmla="*/ 142875 h 64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90667" h="642938">
                <a:moveTo>
                  <a:pt x="19092" y="142875"/>
                </a:moveTo>
                <a:cubicBezTo>
                  <a:pt x="23061" y="128588"/>
                  <a:pt x="21013" y="126642"/>
                  <a:pt x="23855" y="119063"/>
                </a:cubicBezTo>
                <a:cubicBezTo>
                  <a:pt x="25865" y="113704"/>
                  <a:pt x="29946" y="109354"/>
                  <a:pt x="33380" y="104775"/>
                </a:cubicBezTo>
                <a:cubicBezTo>
                  <a:pt x="39479" y="96643"/>
                  <a:pt x="44833" y="87716"/>
                  <a:pt x="52430" y="80963"/>
                </a:cubicBezTo>
                <a:cubicBezTo>
                  <a:pt x="61725" y="72701"/>
                  <a:pt x="87825" y="60485"/>
                  <a:pt x="100055" y="57150"/>
                </a:cubicBezTo>
                <a:cubicBezTo>
                  <a:pt x="109371" y="54609"/>
                  <a:pt x="119105" y="53975"/>
                  <a:pt x="128630" y="52388"/>
                </a:cubicBezTo>
                <a:cubicBezTo>
                  <a:pt x="136567" y="49213"/>
                  <a:pt x="144148" y="44936"/>
                  <a:pt x="152442" y="42863"/>
                </a:cubicBezTo>
                <a:cubicBezTo>
                  <a:pt x="185429" y="34616"/>
                  <a:pt x="251521" y="27092"/>
                  <a:pt x="281030" y="23813"/>
                </a:cubicBezTo>
                <a:cubicBezTo>
                  <a:pt x="298457" y="21877"/>
                  <a:pt x="316043" y="21419"/>
                  <a:pt x="333417" y="19050"/>
                </a:cubicBezTo>
                <a:cubicBezTo>
                  <a:pt x="351003" y="16652"/>
                  <a:pt x="368082" y="10492"/>
                  <a:pt x="385805" y="9525"/>
                </a:cubicBezTo>
                <a:cubicBezTo>
                  <a:pt x="420267" y="7645"/>
                  <a:pt x="845551" y="129"/>
                  <a:pt x="852530" y="0"/>
                </a:cubicBezTo>
                <a:lnTo>
                  <a:pt x="971592" y="9525"/>
                </a:lnTo>
                <a:cubicBezTo>
                  <a:pt x="981204" y="10455"/>
                  <a:pt x="990851" y="11747"/>
                  <a:pt x="1000167" y="14288"/>
                </a:cubicBezTo>
                <a:cubicBezTo>
                  <a:pt x="1008415" y="16537"/>
                  <a:pt x="1016168" y="20341"/>
                  <a:pt x="1023980" y="23813"/>
                </a:cubicBezTo>
                <a:cubicBezTo>
                  <a:pt x="1030468" y="26696"/>
                  <a:pt x="1037350" y="29078"/>
                  <a:pt x="1043030" y="33338"/>
                </a:cubicBezTo>
                <a:cubicBezTo>
                  <a:pt x="1050214" y="38726"/>
                  <a:pt x="1055262" y="46544"/>
                  <a:pt x="1062080" y="52388"/>
                </a:cubicBezTo>
                <a:cubicBezTo>
                  <a:pt x="1066426" y="56113"/>
                  <a:pt x="1072021" y="58188"/>
                  <a:pt x="1076367" y="61913"/>
                </a:cubicBezTo>
                <a:cubicBezTo>
                  <a:pt x="1116783" y="96556"/>
                  <a:pt x="1076906" y="68623"/>
                  <a:pt x="1109705" y="90488"/>
                </a:cubicBezTo>
                <a:cubicBezTo>
                  <a:pt x="1119230" y="104775"/>
                  <a:pt x="1127977" y="119613"/>
                  <a:pt x="1138280" y="133350"/>
                </a:cubicBezTo>
                <a:cubicBezTo>
                  <a:pt x="1143042" y="139700"/>
                  <a:pt x="1148483" y="145594"/>
                  <a:pt x="1152567" y="152400"/>
                </a:cubicBezTo>
                <a:cubicBezTo>
                  <a:pt x="1158046" y="161532"/>
                  <a:pt x="1162092" y="171450"/>
                  <a:pt x="1166855" y="180975"/>
                </a:cubicBezTo>
                <a:cubicBezTo>
                  <a:pt x="1171617" y="207963"/>
                  <a:pt x="1177266" y="234809"/>
                  <a:pt x="1181142" y="261938"/>
                </a:cubicBezTo>
                <a:cubicBezTo>
                  <a:pt x="1183622" y="279296"/>
                  <a:pt x="1183969" y="296898"/>
                  <a:pt x="1185905" y="314325"/>
                </a:cubicBezTo>
                <a:cubicBezTo>
                  <a:pt x="1187145" y="325482"/>
                  <a:pt x="1189080" y="336550"/>
                  <a:pt x="1190667" y="347663"/>
                </a:cubicBezTo>
                <a:cubicBezTo>
                  <a:pt x="1189080" y="366713"/>
                  <a:pt x="1190141" y="386172"/>
                  <a:pt x="1185905" y="404813"/>
                </a:cubicBezTo>
                <a:cubicBezTo>
                  <a:pt x="1183026" y="417480"/>
                  <a:pt x="1170214" y="451693"/>
                  <a:pt x="1157330" y="466725"/>
                </a:cubicBezTo>
                <a:cubicBezTo>
                  <a:pt x="1151486" y="473543"/>
                  <a:pt x="1145038" y="479861"/>
                  <a:pt x="1138280" y="485775"/>
                </a:cubicBezTo>
                <a:cubicBezTo>
                  <a:pt x="1132306" y="491002"/>
                  <a:pt x="1126330" y="496513"/>
                  <a:pt x="1119230" y="500063"/>
                </a:cubicBezTo>
                <a:cubicBezTo>
                  <a:pt x="1107098" y="506129"/>
                  <a:pt x="1093672" y="509186"/>
                  <a:pt x="1081130" y="514350"/>
                </a:cubicBezTo>
                <a:cubicBezTo>
                  <a:pt x="1066672" y="520303"/>
                  <a:pt x="1052878" y="527834"/>
                  <a:pt x="1038267" y="533400"/>
                </a:cubicBezTo>
                <a:cubicBezTo>
                  <a:pt x="1019502" y="540549"/>
                  <a:pt x="998552" y="542487"/>
                  <a:pt x="981117" y="552450"/>
                </a:cubicBezTo>
                <a:cubicBezTo>
                  <a:pt x="954464" y="567680"/>
                  <a:pt x="907252" y="596340"/>
                  <a:pt x="881105" y="600075"/>
                </a:cubicBezTo>
                <a:cubicBezTo>
                  <a:pt x="858880" y="603250"/>
                  <a:pt x="836549" y="605753"/>
                  <a:pt x="814430" y="609600"/>
                </a:cubicBezTo>
                <a:cubicBezTo>
                  <a:pt x="800010" y="612108"/>
                  <a:pt x="786041" y="616954"/>
                  <a:pt x="771567" y="619125"/>
                </a:cubicBezTo>
                <a:cubicBezTo>
                  <a:pt x="754227" y="621726"/>
                  <a:pt x="736642" y="622300"/>
                  <a:pt x="719180" y="623888"/>
                </a:cubicBezTo>
                <a:cubicBezTo>
                  <a:pt x="706505" y="627056"/>
                  <a:pt x="688951" y="631765"/>
                  <a:pt x="676317" y="633413"/>
                </a:cubicBezTo>
                <a:cubicBezTo>
                  <a:pt x="647808" y="637132"/>
                  <a:pt x="619167" y="639763"/>
                  <a:pt x="590592" y="642938"/>
                </a:cubicBezTo>
                <a:cubicBezTo>
                  <a:pt x="583328" y="642379"/>
                  <a:pt x="513463" y="638355"/>
                  <a:pt x="495342" y="633413"/>
                </a:cubicBezTo>
                <a:cubicBezTo>
                  <a:pt x="488493" y="631545"/>
                  <a:pt x="482830" y="626654"/>
                  <a:pt x="476292" y="623888"/>
                </a:cubicBezTo>
                <a:cubicBezTo>
                  <a:pt x="441540" y="609185"/>
                  <a:pt x="407660" y="591868"/>
                  <a:pt x="371517" y="581025"/>
                </a:cubicBezTo>
                <a:cubicBezTo>
                  <a:pt x="355642" y="576263"/>
                  <a:pt x="340008" y="570606"/>
                  <a:pt x="323892" y="566738"/>
                </a:cubicBezTo>
                <a:cubicBezTo>
                  <a:pt x="282803" y="556877"/>
                  <a:pt x="237212" y="549910"/>
                  <a:pt x="195305" y="542925"/>
                </a:cubicBezTo>
                <a:cubicBezTo>
                  <a:pt x="185780" y="536575"/>
                  <a:pt x="168975" y="535100"/>
                  <a:pt x="166730" y="523875"/>
                </a:cubicBezTo>
                <a:cubicBezTo>
                  <a:pt x="158906" y="484759"/>
                  <a:pt x="166866" y="513699"/>
                  <a:pt x="147680" y="471488"/>
                </a:cubicBezTo>
                <a:cubicBezTo>
                  <a:pt x="130023" y="432641"/>
                  <a:pt x="138793" y="431962"/>
                  <a:pt x="104817" y="381000"/>
                </a:cubicBezTo>
                <a:cubicBezTo>
                  <a:pt x="101642" y="376238"/>
                  <a:pt x="99527" y="370563"/>
                  <a:pt x="95292" y="366713"/>
                </a:cubicBezTo>
                <a:cubicBezTo>
                  <a:pt x="81899" y="354537"/>
                  <a:pt x="52430" y="333375"/>
                  <a:pt x="52430" y="333375"/>
                </a:cubicBezTo>
                <a:cubicBezTo>
                  <a:pt x="24897" y="285194"/>
                  <a:pt x="38133" y="311920"/>
                  <a:pt x="14330" y="252413"/>
                </a:cubicBezTo>
                <a:cubicBezTo>
                  <a:pt x="6981" y="234041"/>
                  <a:pt x="1575" y="224716"/>
                  <a:pt x="42" y="204788"/>
                </a:cubicBezTo>
                <a:cubicBezTo>
                  <a:pt x="-932" y="192125"/>
                  <a:pt x="15123" y="157162"/>
                  <a:pt x="19092" y="1428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Freeform: Shape 3">
            <a:extLst>
              <a:ext uri="{FF2B5EF4-FFF2-40B4-BE49-F238E27FC236}">
                <a16:creationId xmlns:a16="http://schemas.microsoft.com/office/drawing/2014/main" id="{F997FFBF-B1A7-759E-73C6-D41196BC75DB}"/>
              </a:ext>
              <a:ext uri="{C183D7F6-B498-43B3-948B-1728B52AA6E4}">
                <adec:decorative xmlns:adec="http://schemas.microsoft.com/office/drawing/2017/decorative" val="1"/>
              </a:ext>
            </a:extLst>
          </p:cNvPr>
          <p:cNvSpPr/>
          <p:nvPr/>
        </p:nvSpPr>
        <p:spPr>
          <a:xfrm>
            <a:off x="2561453" y="528638"/>
            <a:ext cx="1748610" cy="400050"/>
          </a:xfrm>
          <a:custGeom>
            <a:avLst/>
            <a:gdLst>
              <a:gd name="connsiteX0" fmla="*/ 10297 w 1748610"/>
              <a:gd name="connsiteY0" fmla="*/ 214312 h 400050"/>
              <a:gd name="connsiteX1" fmla="*/ 5535 w 1748610"/>
              <a:gd name="connsiteY1" fmla="*/ 85725 h 400050"/>
              <a:gd name="connsiteX2" fmla="*/ 10297 w 1748610"/>
              <a:gd name="connsiteY2" fmla="*/ 71437 h 400050"/>
              <a:gd name="connsiteX3" fmla="*/ 38872 w 1748610"/>
              <a:gd name="connsiteY3" fmla="*/ 47625 h 400050"/>
              <a:gd name="connsiteX4" fmla="*/ 53160 w 1748610"/>
              <a:gd name="connsiteY4" fmla="*/ 33337 h 400050"/>
              <a:gd name="connsiteX5" fmla="*/ 91260 w 1748610"/>
              <a:gd name="connsiteY5" fmla="*/ 23812 h 400050"/>
              <a:gd name="connsiteX6" fmla="*/ 219847 w 1748610"/>
              <a:gd name="connsiteY6" fmla="*/ 9525 h 400050"/>
              <a:gd name="connsiteX7" fmla="*/ 386535 w 1748610"/>
              <a:gd name="connsiteY7" fmla="*/ 0 h 400050"/>
              <a:gd name="connsiteX8" fmla="*/ 1334272 w 1748610"/>
              <a:gd name="connsiteY8" fmla="*/ 9525 h 400050"/>
              <a:gd name="connsiteX9" fmla="*/ 1620022 w 1748610"/>
              <a:gd name="connsiteY9" fmla="*/ 19050 h 400050"/>
              <a:gd name="connsiteX10" fmla="*/ 1639072 w 1748610"/>
              <a:gd name="connsiteY10" fmla="*/ 33337 h 400050"/>
              <a:gd name="connsiteX11" fmla="*/ 1653360 w 1748610"/>
              <a:gd name="connsiteY11" fmla="*/ 38100 h 400050"/>
              <a:gd name="connsiteX12" fmla="*/ 1691460 w 1748610"/>
              <a:gd name="connsiteY12" fmla="*/ 85725 h 400050"/>
              <a:gd name="connsiteX13" fmla="*/ 1705747 w 1748610"/>
              <a:gd name="connsiteY13" fmla="*/ 104775 h 400050"/>
              <a:gd name="connsiteX14" fmla="*/ 1729560 w 1748610"/>
              <a:gd name="connsiteY14" fmla="*/ 147637 h 400050"/>
              <a:gd name="connsiteX15" fmla="*/ 1734322 w 1748610"/>
              <a:gd name="connsiteY15" fmla="*/ 171450 h 400050"/>
              <a:gd name="connsiteX16" fmla="*/ 1743847 w 1748610"/>
              <a:gd name="connsiteY16" fmla="*/ 200025 h 400050"/>
              <a:gd name="connsiteX17" fmla="*/ 1748610 w 1748610"/>
              <a:gd name="connsiteY17" fmla="*/ 261937 h 400050"/>
              <a:gd name="connsiteX18" fmla="*/ 1743847 w 1748610"/>
              <a:gd name="connsiteY18" fmla="*/ 285750 h 400050"/>
              <a:gd name="connsiteX19" fmla="*/ 1667647 w 1748610"/>
              <a:gd name="connsiteY19" fmla="*/ 338137 h 400050"/>
              <a:gd name="connsiteX20" fmla="*/ 1634310 w 1748610"/>
              <a:gd name="connsiteY20" fmla="*/ 347662 h 400050"/>
              <a:gd name="connsiteX21" fmla="*/ 1539060 w 1748610"/>
              <a:gd name="connsiteY21" fmla="*/ 361950 h 400050"/>
              <a:gd name="connsiteX22" fmla="*/ 1358085 w 1748610"/>
              <a:gd name="connsiteY22" fmla="*/ 381000 h 400050"/>
              <a:gd name="connsiteX23" fmla="*/ 1262835 w 1748610"/>
              <a:gd name="connsiteY23" fmla="*/ 390525 h 400050"/>
              <a:gd name="connsiteX24" fmla="*/ 1000897 w 1748610"/>
              <a:gd name="connsiteY24" fmla="*/ 395287 h 400050"/>
              <a:gd name="connsiteX25" fmla="*/ 867547 w 1748610"/>
              <a:gd name="connsiteY25" fmla="*/ 400050 h 400050"/>
              <a:gd name="connsiteX26" fmla="*/ 205560 w 1748610"/>
              <a:gd name="connsiteY26" fmla="*/ 390525 h 400050"/>
              <a:gd name="connsiteX27" fmla="*/ 157935 w 1748610"/>
              <a:gd name="connsiteY27" fmla="*/ 376237 h 400050"/>
              <a:gd name="connsiteX28" fmla="*/ 96022 w 1748610"/>
              <a:gd name="connsiteY28" fmla="*/ 347662 h 400050"/>
              <a:gd name="connsiteX29" fmla="*/ 53160 w 1748610"/>
              <a:gd name="connsiteY29" fmla="*/ 314325 h 400050"/>
              <a:gd name="connsiteX30" fmla="*/ 43635 w 1748610"/>
              <a:gd name="connsiteY30" fmla="*/ 300037 h 400050"/>
              <a:gd name="connsiteX31" fmla="*/ 10297 w 1748610"/>
              <a:gd name="connsiteY31" fmla="*/ 257175 h 400050"/>
              <a:gd name="connsiteX32" fmla="*/ 10297 w 1748610"/>
              <a:gd name="connsiteY32" fmla="*/ 214312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48610" h="400050">
                <a:moveTo>
                  <a:pt x="10297" y="214312"/>
                </a:moveTo>
                <a:cubicBezTo>
                  <a:pt x="9503" y="185737"/>
                  <a:pt x="-8960" y="163036"/>
                  <a:pt x="5535" y="85725"/>
                </a:cubicBezTo>
                <a:cubicBezTo>
                  <a:pt x="6460" y="80791"/>
                  <a:pt x="6991" y="75215"/>
                  <a:pt x="10297" y="71437"/>
                </a:cubicBezTo>
                <a:cubicBezTo>
                  <a:pt x="18462" y="62106"/>
                  <a:pt x="29605" y="55862"/>
                  <a:pt x="38872" y="47625"/>
                </a:cubicBezTo>
                <a:cubicBezTo>
                  <a:pt x="43906" y="43150"/>
                  <a:pt x="47028" y="36124"/>
                  <a:pt x="53160" y="33337"/>
                </a:cubicBezTo>
                <a:cubicBezTo>
                  <a:pt x="65077" y="27920"/>
                  <a:pt x="78301" y="25663"/>
                  <a:pt x="91260" y="23812"/>
                </a:cubicBezTo>
                <a:cubicBezTo>
                  <a:pt x="133953" y="17713"/>
                  <a:pt x="176870" y="13107"/>
                  <a:pt x="219847" y="9525"/>
                </a:cubicBezTo>
                <a:cubicBezTo>
                  <a:pt x="313418" y="1727"/>
                  <a:pt x="257899" y="5592"/>
                  <a:pt x="386535" y="0"/>
                </a:cubicBezTo>
                <a:lnTo>
                  <a:pt x="1334272" y="9525"/>
                </a:lnTo>
                <a:cubicBezTo>
                  <a:pt x="1429564" y="10997"/>
                  <a:pt x="1525009" y="11627"/>
                  <a:pt x="1620022" y="19050"/>
                </a:cubicBezTo>
                <a:cubicBezTo>
                  <a:pt x="1627935" y="19668"/>
                  <a:pt x="1632180" y="29399"/>
                  <a:pt x="1639072" y="33337"/>
                </a:cubicBezTo>
                <a:cubicBezTo>
                  <a:pt x="1643431" y="35828"/>
                  <a:pt x="1648597" y="36512"/>
                  <a:pt x="1653360" y="38100"/>
                </a:cubicBezTo>
                <a:cubicBezTo>
                  <a:pt x="1673531" y="68356"/>
                  <a:pt x="1652697" y="38347"/>
                  <a:pt x="1691460" y="85725"/>
                </a:cubicBezTo>
                <a:cubicBezTo>
                  <a:pt x="1696486" y="91868"/>
                  <a:pt x="1701892" y="97836"/>
                  <a:pt x="1705747" y="104775"/>
                </a:cubicBezTo>
                <a:cubicBezTo>
                  <a:pt x="1736925" y="160896"/>
                  <a:pt x="1692775" y="98592"/>
                  <a:pt x="1729560" y="147637"/>
                </a:cubicBezTo>
                <a:cubicBezTo>
                  <a:pt x="1731147" y="155575"/>
                  <a:pt x="1732192" y="163640"/>
                  <a:pt x="1734322" y="171450"/>
                </a:cubicBezTo>
                <a:cubicBezTo>
                  <a:pt x="1736964" y="181136"/>
                  <a:pt x="1742281" y="190108"/>
                  <a:pt x="1743847" y="200025"/>
                </a:cubicBezTo>
                <a:cubicBezTo>
                  <a:pt x="1747075" y="220470"/>
                  <a:pt x="1747022" y="241300"/>
                  <a:pt x="1748610" y="261937"/>
                </a:cubicBezTo>
                <a:cubicBezTo>
                  <a:pt x="1747022" y="269875"/>
                  <a:pt x="1748193" y="278921"/>
                  <a:pt x="1743847" y="285750"/>
                </a:cubicBezTo>
                <a:cubicBezTo>
                  <a:pt x="1726432" y="313117"/>
                  <a:pt x="1696080" y="326430"/>
                  <a:pt x="1667647" y="338137"/>
                </a:cubicBezTo>
                <a:cubicBezTo>
                  <a:pt x="1656960" y="342537"/>
                  <a:pt x="1645477" y="344684"/>
                  <a:pt x="1634310" y="347662"/>
                </a:cubicBezTo>
                <a:cubicBezTo>
                  <a:pt x="1582815" y="361394"/>
                  <a:pt x="1601735" y="356727"/>
                  <a:pt x="1539060" y="361950"/>
                </a:cubicBezTo>
                <a:cubicBezTo>
                  <a:pt x="1420278" y="387402"/>
                  <a:pt x="1519959" y="369963"/>
                  <a:pt x="1358085" y="381000"/>
                </a:cubicBezTo>
                <a:cubicBezTo>
                  <a:pt x="1326251" y="383171"/>
                  <a:pt x="1294718" y="389250"/>
                  <a:pt x="1262835" y="390525"/>
                </a:cubicBezTo>
                <a:cubicBezTo>
                  <a:pt x="1175578" y="394015"/>
                  <a:pt x="1088199" y="393183"/>
                  <a:pt x="1000897" y="395287"/>
                </a:cubicBezTo>
                <a:cubicBezTo>
                  <a:pt x="956432" y="396358"/>
                  <a:pt x="911997" y="398462"/>
                  <a:pt x="867547" y="400050"/>
                </a:cubicBezTo>
                <a:lnTo>
                  <a:pt x="205560" y="390525"/>
                </a:lnTo>
                <a:cubicBezTo>
                  <a:pt x="188995" y="389969"/>
                  <a:pt x="173579" y="381712"/>
                  <a:pt x="157935" y="376237"/>
                </a:cubicBezTo>
                <a:cubicBezTo>
                  <a:pt x="129361" y="366236"/>
                  <a:pt x="116380" y="362930"/>
                  <a:pt x="96022" y="347662"/>
                </a:cubicBezTo>
                <a:cubicBezTo>
                  <a:pt x="81542" y="336802"/>
                  <a:pt x="53160" y="314325"/>
                  <a:pt x="53160" y="314325"/>
                </a:cubicBezTo>
                <a:cubicBezTo>
                  <a:pt x="49985" y="309562"/>
                  <a:pt x="47069" y="304616"/>
                  <a:pt x="43635" y="300037"/>
                </a:cubicBezTo>
                <a:cubicBezTo>
                  <a:pt x="32775" y="285557"/>
                  <a:pt x="10297" y="257175"/>
                  <a:pt x="10297" y="257175"/>
                </a:cubicBezTo>
                <a:cubicBezTo>
                  <a:pt x="-232" y="225588"/>
                  <a:pt x="11091" y="242887"/>
                  <a:pt x="10297" y="21431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Freeform: Shape 4">
            <a:extLst>
              <a:ext uri="{FF2B5EF4-FFF2-40B4-BE49-F238E27FC236}">
                <a16:creationId xmlns:a16="http://schemas.microsoft.com/office/drawing/2014/main" id="{E76ED0A5-EC68-3BA0-886B-047655DEB759}"/>
              </a:ext>
              <a:ext uri="{C183D7F6-B498-43B3-948B-1728B52AA6E4}">
                <adec:decorative xmlns:adec="http://schemas.microsoft.com/office/drawing/2017/decorative" val="1"/>
              </a:ext>
            </a:extLst>
          </p:cNvPr>
          <p:cNvSpPr/>
          <p:nvPr/>
        </p:nvSpPr>
        <p:spPr>
          <a:xfrm>
            <a:off x="2666876" y="1097540"/>
            <a:ext cx="942745" cy="378835"/>
          </a:xfrm>
          <a:custGeom>
            <a:avLst/>
            <a:gdLst>
              <a:gd name="connsiteX0" fmla="*/ 114424 w 942745"/>
              <a:gd name="connsiteY0" fmla="*/ 374073 h 378835"/>
              <a:gd name="connsiteX1" fmla="*/ 85849 w 942745"/>
              <a:gd name="connsiteY1" fmla="*/ 331210 h 378835"/>
              <a:gd name="connsiteX2" fmla="*/ 42987 w 942745"/>
              <a:gd name="connsiteY2" fmla="*/ 278823 h 378835"/>
              <a:gd name="connsiteX3" fmla="*/ 19174 w 942745"/>
              <a:gd name="connsiteY3" fmla="*/ 240723 h 378835"/>
              <a:gd name="connsiteX4" fmla="*/ 4887 w 942745"/>
              <a:gd name="connsiteY4" fmla="*/ 212148 h 378835"/>
              <a:gd name="connsiteX5" fmla="*/ 124 w 942745"/>
              <a:gd name="connsiteY5" fmla="*/ 164523 h 378835"/>
              <a:gd name="connsiteX6" fmla="*/ 9649 w 942745"/>
              <a:gd name="connsiteY6" fmla="*/ 126423 h 378835"/>
              <a:gd name="connsiteX7" fmla="*/ 19174 w 942745"/>
              <a:gd name="connsiteY7" fmla="*/ 102610 h 378835"/>
              <a:gd name="connsiteX8" fmla="*/ 95374 w 942745"/>
              <a:gd name="connsiteY8" fmla="*/ 40698 h 378835"/>
              <a:gd name="connsiteX9" fmla="*/ 128712 w 942745"/>
              <a:gd name="connsiteY9" fmla="*/ 26410 h 378835"/>
              <a:gd name="connsiteX10" fmla="*/ 238249 w 942745"/>
              <a:gd name="connsiteY10" fmla="*/ 21648 h 378835"/>
              <a:gd name="connsiteX11" fmla="*/ 362074 w 942745"/>
              <a:gd name="connsiteY11" fmla="*/ 16885 h 378835"/>
              <a:gd name="connsiteX12" fmla="*/ 838324 w 942745"/>
              <a:gd name="connsiteY12" fmla="*/ 12123 h 378835"/>
              <a:gd name="connsiteX13" fmla="*/ 857374 w 942745"/>
              <a:gd name="connsiteY13" fmla="*/ 21648 h 378835"/>
              <a:gd name="connsiteX14" fmla="*/ 871662 w 942745"/>
              <a:gd name="connsiteY14" fmla="*/ 35935 h 378835"/>
              <a:gd name="connsiteX15" fmla="*/ 904999 w 942745"/>
              <a:gd name="connsiteY15" fmla="*/ 64510 h 378835"/>
              <a:gd name="connsiteX16" fmla="*/ 914524 w 942745"/>
              <a:gd name="connsiteY16" fmla="*/ 78798 h 378835"/>
              <a:gd name="connsiteX17" fmla="*/ 928812 w 942745"/>
              <a:gd name="connsiteY17" fmla="*/ 97848 h 378835"/>
              <a:gd name="connsiteX18" fmla="*/ 933574 w 942745"/>
              <a:gd name="connsiteY18" fmla="*/ 231198 h 378835"/>
              <a:gd name="connsiteX19" fmla="*/ 919287 w 942745"/>
              <a:gd name="connsiteY19" fmla="*/ 274060 h 378835"/>
              <a:gd name="connsiteX20" fmla="*/ 904999 w 942745"/>
              <a:gd name="connsiteY20" fmla="*/ 307398 h 378835"/>
              <a:gd name="connsiteX21" fmla="*/ 824037 w 942745"/>
              <a:gd name="connsiteY21" fmla="*/ 350260 h 378835"/>
              <a:gd name="connsiteX22" fmla="*/ 800224 w 942745"/>
              <a:gd name="connsiteY22" fmla="*/ 355023 h 378835"/>
              <a:gd name="connsiteX23" fmla="*/ 762124 w 942745"/>
              <a:gd name="connsiteY23" fmla="*/ 364548 h 378835"/>
              <a:gd name="connsiteX24" fmla="*/ 733549 w 942745"/>
              <a:gd name="connsiteY24" fmla="*/ 369310 h 378835"/>
              <a:gd name="connsiteX25" fmla="*/ 652587 w 942745"/>
              <a:gd name="connsiteY25" fmla="*/ 378835 h 378835"/>
              <a:gd name="connsiteX26" fmla="*/ 357312 w 942745"/>
              <a:gd name="connsiteY26" fmla="*/ 369310 h 378835"/>
              <a:gd name="connsiteX27" fmla="*/ 290637 w 942745"/>
              <a:gd name="connsiteY27" fmla="*/ 364548 h 378835"/>
              <a:gd name="connsiteX28" fmla="*/ 114424 w 942745"/>
              <a:gd name="connsiteY28" fmla="*/ 374073 h 378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2745" h="378835">
                <a:moveTo>
                  <a:pt x="114424" y="374073"/>
                </a:moveTo>
                <a:cubicBezTo>
                  <a:pt x="80293" y="368517"/>
                  <a:pt x="97991" y="343352"/>
                  <a:pt x="85849" y="331210"/>
                </a:cubicBezTo>
                <a:cubicBezTo>
                  <a:pt x="64950" y="310311"/>
                  <a:pt x="64729" y="311437"/>
                  <a:pt x="42987" y="278823"/>
                </a:cubicBezTo>
                <a:cubicBezTo>
                  <a:pt x="35434" y="267494"/>
                  <a:pt x="24914" y="252203"/>
                  <a:pt x="19174" y="240723"/>
                </a:cubicBezTo>
                <a:cubicBezTo>
                  <a:pt x="-545" y="201284"/>
                  <a:pt x="32187" y="253096"/>
                  <a:pt x="4887" y="212148"/>
                </a:cubicBezTo>
                <a:cubicBezTo>
                  <a:pt x="3299" y="196273"/>
                  <a:pt x="-761" y="180453"/>
                  <a:pt x="124" y="164523"/>
                </a:cubicBezTo>
                <a:cubicBezTo>
                  <a:pt x="850" y="151452"/>
                  <a:pt x="5799" y="138935"/>
                  <a:pt x="9649" y="126423"/>
                </a:cubicBezTo>
                <a:cubicBezTo>
                  <a:pt x="12163" y="118252"/>
                  <a:pt x="15080" y="110115"/>
                  <a:pt x="19174" y="102610"/>
                </a:cubicBezTo>
                <a:cubicBezTo>
                  <a:pt x="40462" y="63582"/>
                  <a:pt x="47593" y="64589"/>
                  <a:pt x="95374" y="40698"/>
                </a:cubicBezTo>
                <a:cubicBezTo>
                  <a:pt x="100895" y="37938"/>
                  <a:pt x="120431" y="27047"/>
                  <a:pt x="128712" y="26410"/>
                </a:cubicBezTo>
                <a:cubicBezTo>
                  <a:pt x="165151" y="23607"/>
                  <a:pt x="201733" y="23138"/>
                  <a:pt x="238249" y="21648"/>
                </a:cubicBezTo>
                <a:lnTo>
                  <a:pt x="362074" y="16885"/>
                </a:lnTo>
                <a:cubicBezTo>
                  <a:pt x="557246" y="-9138"/>
                  <a:pt x="465823" y="-434"/>
                  <a:pt x="838324" y="12123"/>
                </a:cubicBezTo>
                <a:cubicBezTo>
                  <a:pt x="845419" y="12362"/>
                  <a:pt x="851597" y="17522"/>
                  <a:pt x="857374" y="21648"/>
                </a:cubicBezTo>
                <a:cubicBezTo>
                  <a:pt x="862855" y="25563"/>
                  <a:pt x="866488" y="31623"/>
                  <a:pt x="871662" y="35935"/>
                </a:cubicBezTo>
                <a:cubicBezTo>
                  <a:pt x="896936" y="56996"/>
                  <a:pt x="876387" y="31129"/>
                  <a:pt x="904999" y="64510"/>
                </a:cubicBezTo>
                <a:cubicBezTo>
                  <a:pt x="908724" y="68856"/>
                  <a:pt x="911197" y="74140"/>
                  <a:pt x="914524" y="78798"/>
                </a:cubicBezTo>
                <a:cubicBezTo>
                  <a:pt x="919138" y="85257"/>
                  <a:pt x="924049" y="91498"/>
                  <a:pt x="928812" y="97848"/>
                </a:cubicBezTo>
                <a:cubicBezTo>
                  <a:pt x="947406" y="153631"/>
                  <a:pt x="945710" y="137144"/>
                  <a:pt x="933574" y="231198"/>
                </a:cubicBezTo>
                <a:cubicBezTo>
                  <a:pt x="931647" y="246134"/>
                  <a:pt x="924049" y="259773"/>
                  <a:pt x="919287" y="274060"/>
                </a:cubicBezTo>
                <a:cubicBezTo>
                  <a:pt x="916608" y="282098"/>
                  <a:pt x="910648" y="302220"/>
                  <a:pt x="904999" y="307398"/>
                </a:cubicBezTo>
                <a:cubicBezTo>
                  <a:pt x="871130" y="338445"/>
                  <a:pt x="862156" y="340730"/>
                  <a:pt x="824037" y="350260"/>
                </a:cubicBezTo>
                <a:cubicBezTo>
                  <a:pt x="816184" y="352223"/>
                  <a:pt x="808112" y="353203"/>
                  <a:pt x="800224" y="355023"/>
                </a:cubicBezTo>
                <a:cubicBezTo>
                  <a:pt x="787468" y="357967"/>
                  <a:pt x="774924" y="361805"/>
                  <a:pt x="762124" y="364548"/>
                </a:cubicBezTo>
                <a:cubicBezTo>
                  <a:pt x="752682" y="366571"/>
                  <a:pt x="743093" y="367842"/>
                  <a:pt x="733549" y="369310"/>
                </a:cubicBezTo>
                <a:cubicBezTo>
                  <a:pt x="694428" y="375329"/>
                  <a:pt x="697154" y="374379"/>
                  <a:pt x="652587" y="378835"/>
                </a:cubicBezTo>
                <a:lnTo>
                  <a:pt x="357312" y="369310"/>
                </a:lnTo>
                <a:cubicBezTo>
                  <a:pt x="335048" y="368431"/>
                  <a:pt x="312913" y="365054"/>
                  <a:pt x="290637" y="364548"/>
                </a:cubicBezTo>
                <a:cubicBezTo>
                  <a:pt x="243024" y="363466"/>
                  <a:pt x="148555" y="379629"/>
                  <a:pt x="114424" y="37407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Freeform: Shape 5">
            <a:extLst>
              <a:ext uri="{FF2B5EF4-FFF2-40B4-BE49-F238E27FC236}">
                <a16:creationId xmlns:a16="http://schemas.microsoft.com/office/drawing/2014/main" id="{2B56D420-E77B-D2F7-6728-6549722B70BE}"/>
              </a:ext>
              <a:ext uri="{C183D7F6-B498-43B3-948B-1728B52AA6E4}">
                <adec:decorative xmlns:adec="http://schemas.microsoft.com/office/drawing/2017/decorative" val="1"/>
              </a:ext>
            </a:extLst>
          </p:cNvPr>
          <p:cNvSpPr/>
          <p:nvPr/>
        </p:nvSpPr>
        <p:spPr>
          <a:xfrm>
            <a:off x="4709471" y="538163"/>
            <a:ext cx="1700854" cy="338137"/>
          </a:xfrm>
          <a:custGeom>
            <a:avLst/>
            <a:gdLst>
              <a:gd name="connsiteX0" fmla="*/ 642 w 1700854"/>
              <a:gd name="connsiteY0" fmla="*/ 185737 h 338137"/>
              <a:gd name="connsiteX1" fmla="*/ 5404 w 1700854"/>
              <a:gd name="connsiteY1" fmla="*/ 109537 h 338137"/>
              <a:gd name="connsiteX2" fmla="*/ 14929 w 1700854"/>
              <a:gd name="connsiteY2" fmla="*/ 66675 h 338137"/>
              <a:gd name="connsiteX3" fmla="*/ 24454 w 1700854"/>
              <a:gd name="connsiteY3" fmla="*/ 52387 h 338137"/>
              <a:gd name="connsiteX4" fmla="*/ 57792 w 1700854"/>
              <a:gd name="connsiteY4" fmla="*/ 33337 h 338137"/>
              <a:gd name="connsiteX5" fmla="*/ 124467 w 1700854"/>
              <a:gd name="connsiteY5" fmla="*/ 28575 h 338137"/>
              <a:gd name="connsiteX6" fmla="*/ 157804 w 1700854"/>
              <a:gd name="connsiteY6" fmla="*/ 23812 h 338137"/>
              <a:gd name="connsiteX7" fmla="*/ 357829 w 1700854"/>
              <a:gd name="connsiteY7" fmla="*/ 14287 h 338137"/>
              <a:gd name="connsiteX8" fmla="*/ 405454 w 1700854"/>
              <a:gd name="connsiteY8" fmla="*/ 9525 h 338137"/>
              <a:gd name="connsiteX9" fmla="*/ 519754 w 1700854"/>
              <a:gd name="connsiteY9" fmla="*/ 0 h 338137"/>
              <a:gd name="connsiteX10" fmla="*/ 1438917 w 1700854"/>
              <a:gd name="connsiteY10" fmla="*/ 9525 h 338137"/>
              <a:gd name="connsiteX11" fmla="*/ 1505592 w 1700854"/>
              <a:gd name="connsiteY11" fmla="*/ 19050 h 338137"/>
              <a:gd name="connsiteX12" fmla="*/ 1534167 w 1700854"/>
              <a:gd name="connsiteY12" fmla="*/ 28575 h 338137"/>
              <a:gd name="connsiteX13" fmla="*/ 1619892 w 1700854"/>
              <a:gd name="connsiteY13" fmla="*/ 47625 h 338137"/>
              <a:gd name="connsiteX14" fmla="*/ 1662754 w 1700854"/>
              <a:gd name="connsiteY14" fmla="*/ 66675 h 338137"/>
              <a:gd name="connsiteX15" fmla="*/ 1700854 w 1700854"/>
              <a:gd name="connsiteY15" fmla="*/ 114300 h 338137"/>
              <a:gd name="connsiteX16" fmla="*/ 1696092 w 1700854"/>
              <a:gd name="connsiteY16" fmla="*/ 142875 h 338137"/>
              <a:gd name="connsiteX17" fmla="*/ 1634179 w 1700854"/>
              <a:gd name="connsiteY17" fmla="*/ 200025 h 338137"/>
              <a:gd name="connsiteX18" fmla="*/ 1619892 w 1700854"/>
              <a:gd name="connsiteY18" fmla="*/ 209550 h 338137"/>
              <a:gd name="connsiteX19" fmla="*/ 1581792 w 1700854"/>
              <a:gd name="connsiteY19" fmla="*/ 247650 h 338137"/>
              <a:gd name="connsiteX20" fmla="*/ 1567504 w 1700854"/>
              <a:gd name="connsiteY20" fmla="*/ 261937 h 338137"/>
              <a:gd name="connsiteX21" fmla="*/ 1496067 w 1700854"/>
              <a:gd name="connsiteY21" fmla="*/ 300037 h 338137"/>
              <a:gd name="connsiteX22" fmla="*/ 1405579 w 1700854"/>
              <a:gd name="connsiteY22" fmla="*/ 319087 h 338137"/>
              <a:gd name="connsiteX23" fmla="*/ 1315092 w 1700854"/>
              <a:gd name="connsiteY23" fmla="*/ 333375 h 338137"/>
              <a:gd name="connsiteX24" fmla="*/ 1248417 w 1700854"/>
              <a:gd name="connsiteY24" fmla="*/ 338137 h 338137"/>
              <a:gd name="connsiteX25" fmla="*/ 362592 w 1700854"/>
              <a:gd name="connsiteY25" fmla="*/ 333375 h 338137"/>
              <a:gd name="connsiteX26" fmla="*/ 219717 w 1700854"/>
              <a:gd name="connsiteY26" fmla="*/ 314325 h 338137"/>
              <a:gd name="connsiteX27" fmla="*/ 157804 w 1700854"/>
              <a:gd name="connsiteY27" fmla="*/ 295275 h 338137"/>
              <a:gd name="connsiteX28" fmla="*/ 143517 w 1700854"/>
              <a:gd name="connsiteY28" fmla="*/ 285750 h 338137"/>
              <a:gd name="connsiteX29" fmla="*/ 33979 w 1700854"/>
              <a:gd name="connsiteY29" fmla="*/ 238125 h 338137"/>
              <a:gd name="connsiteX30" fmla="*/ 19692 w 1700854"/>
              <a:gd name="connsiteY30" fmla="*/ 228600 h 338137"/>
              <a:gd name="connsiteX31" fmla="*/ 642 w 1700854"/>
              <a:gd name="connsiteY31" fmla="*/ 185737 h 33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00854" h="338137">
                <a:moveTo>
                  <a:pt x="642" y="185737"/>
                </a:moveTo>
                <a:cubicBezTo>
                  <a:pt x="-1739" y="165893"/>
                  <a:pt x="3100" y="134882"/>
                  <a:pt x="5404" y="109537"/>
                </a:cubicBezTo>
                <a:cubicBezTo>
                  <a:pt x="6217" y="100598"/>
                  <a:pt x="9596" y="77341"/>
                  <a:pt x="14929" y="66675"/>
                </a:cubicBezTo>
                <a:cubicBezTo>
                  <a:pt x="17489" y="61555"/>
                  <a:pt x="19936" y="55901"/>
                  <a:pt x="24454" y="52387"/>
                </a:cubicBezTo>
                <a:cubicBezTo>
                  <a:pt x="34557" y="44529"/>
                  <a:pt x="45341" y="36301"/>
                  <a:pt x="57792" y="33337"/>
                </a:cubicBezTo>
                <a:cubicBezTo>
                  <a:pt x="79468" y="28176"/>
                  <a:pt x="102242" y="30162"/>
                  <a:pt x="124467" y="28575"/>
                </a:cubicBezTo>
                <a:cubicBezTo>
                  <a:pt x="135579" y="26987"/>
                  <a:pt x="146640" y="24987"/>
                  <a:pt x="157804" y="23812"/>
                </a:cubicBezTo>
                <a:cubicBezTo>
                  <a:pt x="230525" y="16157"/>
                  <a:pt x="275408" y="17035"/>
                  <a:pt x="357829" y="14287"/>
                </a:cubicBezTo>
                <a:cubicBezTo>
                  <a:pt x="373704" y="12700"/>
                  <a:pt x="389535" y="10586"/>
                  <a:pt x="405454" y="9525"/>
                </a:cubicBezTo>
                <a:cubicBezTo>
                  <a:pt x="516493" y="2122"/>
                  <a:pt x="467958" y="12948"/>
                  <a:pt x="519754" y="0"/>
                </a:cubicBezTo>
                <a:lnTo>
                  <a:pt x="1438917" y="9525"/>
                </a:lnTo>
                <a:cubicBezTo>
                  <a:pt x="1452262" y="9832"/>
                  <a:pt x="1488835" y="14480"/>
                  <a:pt x="1505592" y="19050"/>
                </a:cubicBezTo>
                <a:cubicBezTo>
                  <a:pt x="1515278" y="21692"/>
                  <a:pt x="1524493" y="25888"/>
                  <a:pt x="1534167" y="28575"/>
                </a:cubicBezTo>
                <a:cubicBezTo>
                  <a:pt x="1584050" y="42431"/>
                  <a:pt x="1580128" y="40997"/>
                  <a:pt x="1619892" y="47625"/>
                </a:cubicBezTo>
                <a:cubicBezTo>
                  <a:pt x="1626186" y="50143"/>
                  <a:pt x="1656080" y="61336"/>
                  <a:pt x="1662754" y="66675"/>
                </a:cubicBezTo>
                <a:cubicBezTo>
                  <a:pt x="1690750" y="89072"/>
                  <a:pt x="1688256" y="89104"/>
                  <a:pt x="1700854" y="114300"/>
                </a:cubicBezTo>
                <a:cubicBezTo>
                  <a:pt x="1699267" y="123825"/>
                  <a:pt x="1701448" y="134840"/>
                  <a:pt x="1696092" y="142875"/>
                </a:cubicBezTo>
                <a:cubicBezTo>
                  <a:pt x="1682541" y="163201"/>
                  <a:pt x="1655673" y="184671"/>
                  <a:pt x="1634179" y="200025"/>
                </a:cubicBezTo>
                <a:cubicBezTo>
                  <a:pt x="1629522" y="203352"/>
                  <a:pt x="1624654" y="206375"/>
                  <a:pt x="1619892" y="209550"/>
                </a:cubicBezTo>
                <a:cubicBezTo>
                  <a:pt x="1602106" y="236228"/>
                  <a:pt x="1617760" y="215679"/>
                  <a:pt x="1581792" y="247650"/>
                </a:cubicBezTo>
                <a:cubicBezTo>
                  <a:pt x="1576758" y="252125"/>
                  <a:pt x="1572820" y="257802"/>
                  <a:pt x="1567504" y="261937"/>
                </a:cubicBezTo>
                <a:cubicBezTo>
                  <a:pt x="1547904" y="277181"/>
                  <a:pt x="1519365" y="293380"/>
                  <a:pt x="1496067" y="300037"/>
                </a:cubicBezTo>
                <a:cubicBezTo>
                  <a:pt x="1466429" y="308505"/>
                  <a:pt x="1435983" y="314020"/>
                  <a:pt x="1405579" y="319087"/>
                </a:cubicBezTo>
                <a:cubicBezTo>
                  <a:pt x="1397544" y="320426"/>
                  <a:pt x="1332565" y="331711"/>
                  <a:pt x="1315092" y="333375"/>
                </a:cubicBezTo>
                <a:cubicBezTo>
                  <a:pt x="1292911" y="335488"/>
                  <a:pt x="1270642" y="336550"/>
                  <a:pt x="1248417" y="338137"/>
                </a:cubicBezTo>
                <a:lnTo>
                  <a:pt x="362592" y="333375"/>
                </a:lnTo>
                <a:cubicBezTo>
                  <a:pt x="320872" y="332958"/>
                  <a:pt x="258977" y="325542"/>
                  <a:pt x="219717" y="314325"/>
                </a:cubicBezTo>
                <a:cubicBezTo>
                  <a:pt x="176725" y="302042"/>
                  <a:pt x="197343" y="308455"/>
                  <a:pt x="157804" y="295275"/>
                </a:cubicBezTo>
                <a:cubicBezTo>
                  <a:pt x="153042" y="292100"/>
                  <a:pt x="148761" y="288044"/>
                  <a:pt x="143517" y="285750"/>
                </a:cubicBezTo>
                <a:cubicBezTo>
                  <a:pt x="108006" y="270214"/>
                  <a:pt x="66892" y="260067"/>
                  <a:pt x="33979" y="238125"/>
                </a:cubicBezTo>
                <a:cubicBezTo>
                  <a:pt x="29217" y="234950"/>
                  <a:pt x="24089" y="232264"/>
                  <a:pt x="19692" y="228600"/>
                </a:cubicBezTo>
                <a:cubicBezTo>
                  <a:pt x="14518" y="224288"/>
                  <a:pt x="3023" y="205581"/>
                  <a:pt x="642" y="18573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Freeform: Shape 6">
            <a:extLst>
              <a:ext uri="{FF2B5EF4-FFF2-40B4-BE49-F238E27FC236}">
                <a16:creationId xmlns:a16="http://schemas.microsoft.com/office/drawing/2014/main" id="{F26C690B-5661-36B4-056E-7749275A053C}"/>
              </a:ext>
              <a:ext uri="{C183D7F6-B498-43B3-948B-1728B52AA6E4}">
                <adec:decorative xmlns:adec="http://schemas.microsoft.com/office/drawing/2017/decorative" val="1"/>
              </a:ext>
            </a:extLst>
          </p:cNvPr>
          <p:cNvSpPr/>
          <p:nvPr/>
        </p:nvSpPr>
        <p:spPr>
          <a:xfrm>
            <a:off x="4643394" y="976313"/>
            <a:ext cx="1457369" cy="456924"/>
          </a:xfrm>
          <a:custGeom>
            <a:avLst/>
            <a:gdLst>
              <a:gd name="connsiteX0" fmla="*/ 19094 w 1457369"/>
              <a:gd name="connsiteY0" fmla="*/ 152400 h 456924"/>
              <a:gd name="connsiteX1" fmla="*/ 33381 w 1457369"/>
              <a:gd name="connsiteY1" fmla="*/ 71437 h 456924"/>
              <a:gd name="connsiteX2" fmla="*/ 42906 w 1457369"/>
              <a:gd name="connsiteY2" fmla="*/ 52387 h 456924"/>
              <a:gd name="connsiteX3" fmla="*/ 61956 w 1457369"/>
              <a:gd name="connsiteY3" fmla="*/ 28575 h 456924"/>
              <a:gd name="connsiteX4" fmla="*/ 76244 w 1457369"/>
              <a:gd name="connsiteY4" fmla="*/ 19050 h 456924"/>
              <a:gd name="connsiteX5" fmla="*/ 109581 w 1457369"/>
              <a:gd name="connsiteY5" fmla="*/ 0 h 456924"/>
              <a:gd name="connsiteX6" fmla="*/ 266744 w 1457369"/>
              <a:gd name="connsiteY6" fmla="*/ 4762 h 456924"/>
              <a:gd name="connsiteX7" fmla="*/ 314369 w 1457369"/>
              <a:gd name="connsiteY7" fmla="*/ 9525 h 456924"/>
              <a:gd name="connsiteX8" fmla="*/ 962069 w 1457369"/>
              <a:gd name="connsiteY8" fmla="*/ 14287 h 456924"/>
              <a:gd name="connsiteX9" fmla="*/ 1209719 w 1457369"/>
              <a:gd name="connsiteY9" fmla="*/ 23812 h 456924"/>
              <a:gd name="connsiteX10" fmla="*/ 1324019 w 1457369"/>
              <a:gd name="connsiteY10" fmla="*/ 33337 h 456924"/>
              <a:gd name="connsiteX11" fmla="*/ 1385931 w 1457369"/>
              <a:gd name="connsiteY11" fmla="*/ 38100 h 456924"/>
              <a:gd name="connsiteX12" fmla="*/ 1428794 w 1457369"/>
              <a:gd name="connsiteY12" fmla="*/ 80962 h 456924"/>
              <a:gd name="connsiteX13" fmla="*/ 1433556 w 1457369"/>
              <a:gd name="connsiteY13" fmla="*/ 100012 h 456924"/>
              <a:gd name="connsiteX14" fmla="*/ 1443081 w 1457369"/>
              <a:gd name="connsiteY14" fmla="*/ 119062 h 456924"/>
              <a:gd name="connsiteX15" fmla="*/ 1447844 w 1457369"/>
              <a:gd name="connsiteY15" fmla="*/ 147637 h 456924"/>
              <a:gd name="connsiteX16" fmla="*/ 1452606 w 1457369"/>
              <a:gd name="connsiteY16" fmla="*/ 161925 h 456924"/>
              <a:gd name="connsiteX17" fmla="*/ 1457369 w 1457369"/>
              <a:gd name="connsiteY17" fmla="*/ 209550 h 456924"/>
              <a:gd name="connsiteX18" fmla="*/ 1452606 w 1457369"/>
              <a:gd name="connsiteY18" fmla="*/ 314325 h 456924"/>
              <a:gd name="connsiteX19" fmla="*/ 1438319 w 1457369"/>
              <a:gd name="connsiteY19" fmla="*/ 338137 h 456924"/>
              <a:gd name="connsiteX20" fmla="*/ 1352594 w 1457369"/>
              <a:gd name="connsiteY20" fmla="*/ 395287 h 456924"/>
              <a:gd name="connsiteX21" fmla="*/ 1295444 w 1457369"/>
              <a:gd name="connsiteY21" fmla="*/ 414337 h 456924"/>
              <a:gd name="connsiteX22" fmla="*/ 1228769 w 1457369"/>
              <a:gd name="connsiteY22" fmla="*/ 428625 h 456924"/>
              <a:gd name="connsiteX23" fmla="*/ 1200194 w 1457369"/>
              <a:gd name="connsiteY23" fmla="*/ 438150 h 456924"/>
              <a:gd name="connsiteX24" fmla="*/ 1128756 w 1457369"/>
              <a:gd name="connsiteY24" fmla="*/ 442912 h 456924"/>
              <a:gd name="connsiteX25" fmla="*/ 823956 w 1457369"/>
              <a:gd name="connsiteY25" fmla="*/ 442912 h 456924"/>
              <a:gd name="connsiteX26" fmla="*/ 719181 w 1457369"/>
              <a:gd name="connsiteY26" fmla="*/ 438150 h 456924"/>
              <a:gd name="connsiteX27" fmla="*/ 200069 w 1457369"/>
              <a:gd name="connsiteY27" fmla="*/ 423862 h 456924"/>
              <a:gd name="connsiteX28" fmla="*/ 185781 w 1457369"/>
              <a:gd name="connsiteY28" fmla="*/ 414337 h 456924"/>
              <a:gd name="connsiteX29" fmla="*/ 128631 w 1457369"/>
              <a:gd name="connsiteY29" fmla="*/ 361950 h 456924"/>
              <a:gd name="connsiteX30" fmla="*/ 71481 w 1457369"/>
              <a:gd name="connsiteY30" fmla="*/ 290512 h 456924"/>
              <a:gd name="connsiteX31" fmla="*/ 28619 w 1457369"/>
              <a:gd name="connsiteY31" fmla="*/ 219075 h 456924"/>
              <a:gd name="connsiteX32" fmla="*/ 44 w 1457369"/>
              <a:gd name="connsiteY32" fmla="*/ 180975 h 456924"/>
              <a:gd name="connsiteX33" fmla="*/ 19094 w 1457369"/>
              <a:gd name="connsiteY33" fmla="*/ 152400 h 45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57369" h="456924">
                <a:moveTo>
                  <a:pt x="19094" y="152400"/>
                </a:moveTo>
                <a:cubicBezTo>
                  <a:pt x="24650" y="134144"/>
                  <a:pt x="27034" y="98096"/>
                  <a:pt x="33381" y="71437"/>
                </a:cubicBezTo>
                <a:cubicBezTo>
                  <a:pt x="35025" y="64531"/>
                  <a:pt x="38968" y="58294"/>
                  <a:pt x="42906" y="52387"/>
                </a:cubicBezTo>
                <a:cubicBezTo>
                  <a:pt x="48544" y="43929"/>
                  <a:pt x="54768" y="35763"/>
                  <a:pt x="61956" y="28575"/>
                </a:cubicBezTo>
                <a:cubicBezTo>
                  <a:pt x="66004" y="24528"/>
                  <a:pt x="71336" y="21995"/>
                  <a:pt x="76244" y="19050"/>
                </a:cubicBezTo>
                <a:cubicBezTo>
                  <a:pt x="87219" y="12465"/>
                  <a:pt x="98469" y="6350"/>
                  <a:pt x="109581" y="0"/>
                </a:cubicBezTo>
                <a:lnTo>
                  <a:pt x="266744" y="4762"/>
                </a:lnTo>
                <a:cubicBezTo>
                  <a:pt x="282681" y="5503"/>
                  <a:pt x="298416" y="9306"/>
                  <a:pt x="314369" y="9525"/>
                </a:cubicBezTo>
                <a:lnTo>
                  <a:pt x="962069" y="14287"/>
                </a:lnTo>
                <a:lnTo>
                  <a:pt x="1209719" y="23812"/>
                </a:lnTo>
                <a:cubicBezTo>
                  <a:pt x="1326677" y="30134"/>
                  <a:pt x="1238656" y="25577"/>
                  <a:pt x="1324019" y="33337"/>
                </a:cubicBezTo>
                <a:cubicBezTo>
                  <a:pt x="1344632" y="35211"/>
                  <a:pt x="1365294" y="36512"/>
                  <a:pt x="1385931" y="38100"/>
                </a:cubicBezTo>
                <a:cubicBezTo>
                  <a:pt x="1403710" y="52323"/>
                  <a:pt x="1417365" y="60389"/>
                  <a:pt x="1428794" y="80962"/>
                </a:cubicBezTo>
                <a:cubicBezTo>
                  <a:pt x="1431973" y="86684"/>
                  <a:pt x="1431258" y="93883"/>
                  <a:pt x="1433556" y="100012"/>
                </a:cubicBezTo>
                <a:cubicBezTo>
                  <a:pt x="1436049" y="106660"/>
                  <a:pt x="1439906" y="112712"/>
                  <a:pt x="1443081" y="119062"/>
                </a:cubicBezTo>
                <a:cubicBezTo>
                  <a:pt x="1444669" y="128587"/>
                  <a:pt x="1445749" y="138211"/>
                  <a:pt x="1447844" y="147637"/>
                </a:cubicBezTo>
                <a:cubicBezTo>
                  <a:pt x="1448933" y="152538"/>
                  <a:pt x="1451843" y="156963"/>
                  <a:pt x="1452606" y="161925"/>
                </a:cubicBezTo>
                <a:cubicBezTo>
                  <a:pt x="1455032" y="177694"/>
                  <a:pt x="1455781" y="193675"/>
                  <a:pt x="1457369" y="209550"/>
                </a:cubicBezTo>
                <a:cubicBezTo>
                  <a:pt x="1455781" y="244475"/>
                  <a:pt x="1457730" y="279741"/>
                  <a:pt x="1452606" y="314325"/>
                </a:cubicBezTo>
                <a:cubicBezTo>
                  <a:pt x="1451249" y="323481"/>
                  <a:pt x="1444002" y="330830"/>
                  <a:pt x="1438319" y="338137"/>
                </a:cubicBezTo>
                <a:cubicBezTo>
                  <a:pt x="1418846" y="363174"/>
                  <a:pt x="1376679" y="387259"/>
                  <a:pt x="1352594" y="395287"/>
                </a:cubicBezTo>
                <a:cubicBezTo>
                  <a:pt x="1333544" y="401637"/>
                  <a:pt x="1315134" y="410399"/>
                  <a:pt x="1295444" y="414337"/>
                </a:cubicBezTo>
                <a:cubicBezTo>
                  <a:pt x="1276001" y="418226"/>
                  <a:pt x="1245683" y="424114"/>
                  <a:pt x="1228769" y="428625"/>
                </a:cubicBezTo>
                <a:cubicBezTo>
                  <a:pt x="1219068" y="431212"/>
                  <a:pt x="1210133" y="436730"/>
                  <a:pt x="1200194" y="438150"/>
                </a:cubicBezTo>
                <a:cubicBezTo>
                  <a:pt x="1176568" y="441525"/>
                  <a:pt x="1152569" y="441325"/>
                  <a:pt x="1128756" y="442912"/>
                </a:cubicBezTo>
                <a:cubicBezTo>
                  <a:pt x="1017853" y="470641"/>
                  <a:pt x="1108026" y="449841"/>
                  <a:pt x="823956" y="442912"/>
                </a:cubicBezTo>
                <a:cubicBezTo>
                  <a:pt x="789005" y="442060"/>
                  <a:pt x="754126" y="439217"/>
                  <a:pt x="719181" y="438150"/>
                </a:cubicBezTo>
                <a:lnTo>
                  <a:pt x="200069" y="423862"/>
                </a:lnTo>
                <a:cubicBezTo>
                  <a:pt x="195306" y="420687"/>
                  <a:pt x="190439" y="417664"/>
                  <a:pt x="185781" y="414337"/>
                </a:cubicBezTo>
                <a:cubicBezTo>
                  <a:pt x="163605" y="398498"/>
                  <a:pt x="146904" y="384792"/>
                  <a:pt x="128631" y="361950"/>
                </a:cubicBezTo>
                <a:cubicBezTo>
                  <a:pt x="109581" y="338137"/>
                  <a:pt x="87170" y="316661"/>
                  <a:pt x="71481" y="290512"/>
                </a:cubicBezTo>
                <a:lnTo>
                  <a:pt x="28619" y="219075"/>
                </a:lnTo>
                <a:cubicBezTo>
                  <a:pt x="-17774" y="141753"/>
                  <a:pt x="41714" y="236537"/>
                  <a:pt x="44" y="180975"/>
                </a:cubicBezTo>
                <a:cubicBezTo>
                  <a:pt x="-909" y="179705"/>
                  <a:pt x="13538" y="170656"/>
                  <a:pt x="19094" y="1524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Freeform: Shape 8">
            <a:extLst>
              <a:ext uri="{FF2B5EF4-FFF2-40B4-BE49-F238E27FC236}">
                <a16:creationId xmlns:a16="http://schemas.microsoft.com/office/drawing/2014/main" id="{25A69015-F897-A511-DA03-70042F892FB3}"/>
              </a:ext>
              <a:ext uri="{C183D7F6-B498-43B3-948B-1728B52AA6E4}">
                <adec:decorative xmlns:adec="http://schemas.microsoft.com/office/drawing/2017/decorative" val="1"/>
              </a:ext>
            </a:extLst>
          </p:cNvPr>
          <p:cNvSpPr/>
          <p:nvPr/>
        </p:nvSpPr>
        <p:spPr>
          <a:xfrm>
            <a:off x="5270667" y="1524000"/>
            <a:ext cx="1163471" cy="304800"/>
          </a:xfrm>
          <a:custGeom>
            <a:avLst/>
            <a:gdLst>
              <a:gd name="connsiteX0" fmla="*/ 15708 w 1163471"/>
              <a:gd name="connsiteY0" fmla="*/ 66675 h 304800"/>
              <a:gd name="connsiteX1" fmla="*/ 49046 w 1163471"/>
              <a:gd name="connsiteY1" fmla="*/ 28575 h 304800"/>
              <a:gd name="connsiteX2" fmla="*/ 77621 w 1163471"/>
              <a:gd name="connsiteY2" fmla="*/ 4763 h 304800"/>
              <a:gd name="connsiteX3" fmla="*/ 101433 w 1163471"/>
              <a:gd name="connsiteY3" fmla="*/ 0 h 304800"/>
              <a:gd name="connsiteX4" fmla="*/ 225258 w 1163471"/>
              <a:gd name="connsiteY4" fmla="*/ 4763 h 304800"/>
              <a:gd name="connsiteX5" fmla="*/ 310983 w 1163471"/>
              <a:gd name="connsiteY5" fmla="*/ 14288 h 304800"/>
              <a:gd name="connsiteX6" fmla="*/ 644358 w 1163471"/>
              <a:gd name="connsiteY6" fmla="*/ 4763 h 304800"/>
              <a:gd name="connsiteX7" fmla="*/ 1092033 w 1163471"/>
              <a:gd name="connsiteY7" fmla="*/ 14288 h 304800"/>
              <a:gd name="connsiteX8" fmla="*/ 1106321 w 1163471"/>
              <a:gd name="connsiteY8" fmla="*/ 19050 h 304800"/>
              <a:gd name="connsiteX9" fmla="*/ 1144421 w 1163471"/>
              <a:gd name="connsiteY9" fmla="*/ 52388 h 304800"/>
              <a:gd name="connsiteX10" fmla="*/ 1158708 w 1163471"/>
              <a:gd name="connsiteY10" fmla="*/ 71438 h 304800"/>
              <a:gd name="connsiteX11" fmla="*/ 1163471 w 1163471"/>
              <a:gd name="connsiteY11" fmla="*/ 90488 h 304800"/>
              <a:gd name="connsiteX12" fmla="*/ 1153946 w 1163471"/>
              <a:gd name="connsiteY12" fmla="*/ 152400 h 304800"/>
              <a:gd name="connsiteX13" fmla="*/ 1144421 w 1163471"/>
              <a:gd name="connsiteY13" fmla="*/ 166688 h 304800"/>
              <a:gd name="connsiteX14" fmla="*/ 1139658 w 1163471"/>
              <a:gd name="connsiteY14" fmla="*/ 180975 h 304800"/>
              <a:gd name="connsiteX15" fmla="*/ 1120608 w 1163471"/>
              <a:gd name="connsiteY15" fmla="*/ 219075 h 304800"/>
              <a:gd name="connsiteX16" fmla="*/ 1115846 w 1163471"/>
              <a:gd name="connsiteY16" fmla="*/ 238125 h 304800"/>
              <a:gd name="connsiteX17" fmla="*/ 1092033 w 1163471"/>
              <a:gd name="connsiteY17" fmla="*/ 266700 h 304800"/>
              <a:gd name="connsiteX18" fmla="*/ 1011071 w 1163471"/>
              <a:gd name="connsiteY18" fmla="*/ 280988 h 304800"/>
              <a:gd name="connsiteX19" fmla="*/ 906296 w 1163471"/>
              <a:gd name="connsiteY19" fmla="*/ 285750 h 304800"/>
              <a:gd name="connsiteX20" fmla="*/ 868196 w 1163471"/>
              <a:gd name="connsiteY20" fmla="*/ 290513 h 304800"/>
              <a:gd name="connsiteX21" fmla="*/ 849146 w 1163471"/>
              <a:gd name="connsiteY21" fmla="*/ 295275 h 304800"/>
              <a:gd name="connsiteX22" fmla="*/ 791996 w 1163471"/>
              <a:gd name="connsiteY22" fmla="*/ 300038 h 304800"/>
              <a:gd name="connsiteX23" fmla="*/ 720558 w 1163471"/>
              <a:gd name="connsiteY23" fmla="*/ 295275 h 304800"/>
              <a:gd name="connsiteX24" fmla="*/ 701508 w 1163471"/>
              <a:gd name="connsiteY24" fmla="*/ 276225 h 304800"/>
              <a:gd name="connsiteX25" fmla="*/ 653883 w 1163471"/>
              <a:gd name="connsiteY25" fmla="*/ 252413 h 304800"/>
              <a:gd name="connsiteX26" fmla="*/ 625308 w 1163471"/>
              <a:gd name="connsiteY26" fmla="*/ 261938 h 304800"/>
              <a:gd name="connsiteX27" fmla="*/ 606258 w 1163471"/>
              <a:gd name="connsiteY27" fmla="*/ 271463 h 304800"/>
              <a:gd name="connsiteX28" fmla="*/ 563396 w 1163471"/>
              <a:gd name="connsiteY28" fmla="*/ 295275 h 304800"/>
              <a:gd name="connsiteX29" fmla="*/ 539583 w 1163471"/>
              <a:gd name="connsiteY29" fmla="*/ 304800 h 304800"/>
              <a:gd name="connsiteX30" fmla="*/ 353846 w 1163471"/>
              <a:gd name="connsiteY30" fmla="*/ 300038 h 304800"/>
              <a:gd name="connsiteX31" fmla="*/ 334796 w 1163471"/>
              <a:gd name="connsiteY31" fmla="*/ 295275 h 304800"/>
              <a:gd name="connsiteX32" fmla="*/ 210971 w 1163471"/>
              <a:gd name="connsiteY32" fmla="*/ 290513 h 304800"/>
              <a:gd name="connsiteX33" fmla="*/ 149058 w 1163471"/>
              <a:gd name="connsiteY33" fmla="*/ 285750 h 304800"/>
              <a:gd name="connsiteX34" fmla="*/ 134771 w 1163471"/>
              <a:gd name="connsiteY34" fmla="*/ 276225 h 304800"/>
              <a:gd name="connsiteX35" fmla="*/ 115721 w 1163471"/>
              <a:gd name="connsiteY35" fmla="*/ 271463 h 304800"/>
              <a:gd name="connsiteX36" fmla="*/ 91908 w 1163471"/>
              <a:gd name="connsiteY36" fmla="*/ 261938 h 304800"/>
              <a:gd name="connsiteX37" fmla="*/ 77621 w 1163471"/>
              <a:gd name="connsiteY37" fmla="*/ 247650 h 304800"/>
              <a:gd name="connsiteX38" fmla="*/ 44283 w 1163471"/>
              <a:gd name="connsiteY38" fmla="*/ 228600 h 304800"/>
              <a:gd name="connsiteX39" fmla="*/ 15708 w 1163471"/>
              <a:gd name="connsiteY39" fmla="*/ 190500 h 304800"/>
              <a:gd name="connsiteX40" fmla="*/ 15708 w 1163471"/>
              <a:gd name="connsiteY40" fmla="*/ 66675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163471" h="304800">
                <a:moveTo>
                  <a:pt x="15708" y="66675"/>
                </a:moveTo>
                <a:cubicBezTo>
                  <a:pt x="21264" y="39688"/>
                  <a:pt x="19089" y="54252"/>
                  <a:pt x="49046" y="28575"/>
                </a:cubicBezTo>
                <a:cubicBezTo>
                  <a:pt x="58655" y="20338"/>
                  <a:pt x="65144" y="9442"/>
                  <a:pt x="77621" y="4763"/>
                </a:cubicBezTo>
                <a:cubicBezTo>
                  <a:pt x="85200" y="1921"/>
                  <a:pt x="93496" y="1588"/>
                  <a:pt x="101433" y="0"/>
                </a:cubicBezTo>
                <a:lnTo>
                  <a:pt x="225258" y="4763"/>
                </a:lnTo>
                <a:cubicBezTo>
                  <a:pt x="247004" y="5971"/>
                  <a:pt x="288029" y="11419"/>
                  <a:pt x="310983" y="14288"/>
                </a:cubicBezTo>
                <a:cubicBezTo>
                  <a:pt x="422108" y="11113"/>
                  <a:pt x="533190" y="5525"/>
                  <a:pt x="644358" y="4763"/>
                </a:cubicBezTo>
                <a:cubicBezTo>
                  <a:pt x="909725" y="2945"/>
                  <a:pt x="915529" y="4481"/>
                  <a:pt x="1092033" y="14288"/>
                </a:cubicBezTo>
                <a:cubicBezTo>
                  <a:pt x="1096796" y="15875"/>
                  <a:pt x="1101962" y="16559"/>
                  <a:pt x="1106321" y="19050"/>
                </a:cubicBezTo>
                <a:cubicBezTo>
                  <a:pt x="1118906" y="26241"/>
                  <a:pt x="1135201" y="41851"/>
                  <a:pt x="1144421" y="52388"/>
                </a:cubicBezTo>
                <a:cubicBezTo>
                  <a:pt x="1149648" y="58362"/>
                  <a:pt x="1153946" y="65088"/>
                  <a:pt x="1158708" y="71438"/>
                </a:cubicBezTo>
                <a:cubicBezTo>
                  <a:pt x="1160296" y="77788"/>
                  <a:pt x="1163471" y="83943"/>
                  <a:pt x="1163471" y="90488"/>
                </a:cubicBezTo>
                <a:cubicBezTo>
                  <a:pt x="1163471" y="101410"/>
                  <a:pt x="1162097" y="136097"/>
                  <a:pt x="1153946" y="152400"/>
                </a:cubicBezTo>
                <a:cubicBezTo>
                  <a:pt x="1151386" y="157520"/>
                  <a:pt x="1146981" y="161568"/>
                  <a:pt x="1144421" y="166688"/>
                </a:cubicBezTo>
                <a:cubicBezTo>
                  <a:pt x="1142176" y="171178"/>
                  <a:pt x="1141903" y="176485"/>
                  <a:pt x="1139658" y="180975"/>
                </a:cubicBezTo>
                <a:cubicBezTo>
                  <a:pt x="1122161" y="215967"/>
                  <a:pt x="1137083" y="169650"/>
                  <a:pt x="1120608" y="219075"/>
                </a:cubicBezTo>
                <a:cubicBezTo>
                  <a:pt x="1118538" y="225285"/>
                  <a:pt x="1118424" y="232109"/>
                  <a:pt x="1115846" y="238125"/>
                </a:cubicBezTo>
                <a:cubicBezTo>
                  <a:pt x="1112696" y="245475"/>
                  <a:pt x="1098471" y="263123"/>
                  <a:pt x="1092033" y="266700"/>
                </a:cubicBezTo>
                <a:cubicBezTo>
                  <a:pt x="1069309" y="279324"/>
                  <a:pt x="1034189" y="279587"/>
                  <a:pt x="1011071" y="280988"/>
                </a:cubicBezTo>
                <a:cubicBezTo>
                  <a:pt x="976174" y="283103"/>
                  <a:pt x="941221" y="284163"/>
                  <a:pt x="906296" y="285750"/>
                </a:cubicBezTo>
                <a:cubicBezTo>
                  <a:pt x="893596" y="287338"/>
                  <a:pt x="880821" y="288409"/>
                  <a:pt x="868196" y="290513"/>
                </a:cubicBezTo>
                <a:cubicBezTo>
                  <a:pt x="861740" y="291589"/>
                  <a:pt x="855641" y="294463"/>
                  <a:pt x="849146" y="295275"/>
                </a:cubicBezTo>
                <a:cubicBezTo>
                  <a:pt x="830178" y="297646"/>
                  <a:pt x="811046" y="298450"/>
                  <a:pt x="791996" y="300038"/>
                </a:cubicBezTo>
                <a:cubicBezTo>
                  <a:pt x="768183" y="298450"/>
                  <a:pt x="743638" y="301349"/>
                  <a:pt x="720558" y="295275"/>
                </a:cubicBezTo>
                <a:cubicBezTo>
                  <a:pt x="711873" y="292990"/>
                  <a:pt x="708520" y="281835"/>
                  <a:pt x="701508" y="276225"/>
                </a:cubicBezTo>
                <a:cubicBezTo>
                  <a:pt x="675734" y="255606"/>
                  <a:pt x="679323" y="258772"/>
                  <a:pt x="653883" y="252413"/>
                </a:cubicBezTo>
                <a:cubicBezTo>
                  <a:pt x="644358" y="255588"/>
                  <a:pt x="634630" y="258209"/>
                  <a:pt x="625308" y="261938"/>
                </a:cubicBezTo>
                <a:cubicBezTo>
                  <a:pt x="618716" y="264575"/>
                  <a:pt x="612509" y="268097"/>
                  <a:pt x="606258" y="271463"/>
                </a:cubicBezTo>
                <a:cubicBezTo>
                  <a:pt x="591867" y="279212"/>
                  <a:pt x="578015" y="287966"/>
                  <a:pt x="563396" y="295275"/>
                </a:cubicBezTo>
                <a:cubicBezTo>
                  <a:pt x="555749" y="299098"/>
                  <a:pt x="547521" y="301625"/>
                  <a:pt x="539583" y="304800"/>
                </a:cubicBezTo>
                <a:cubicBezTo>
                  <a:pt x="477671" y="303213"/>
                  <a:pt x="415712" y="302915"/>
                  <a:pt x="353846" y="300038"/>
                </a:cubicBezTo>
                <a:cubicBezTo>
                  <a:pt x="347308" y="299734"/>
                  <a:pt x="341327" y="295710"/>
                  <a:pt x="334796" y="295275"/>
                </a:cubicBezTo>
                <a:cubicBezTo>
                  <a:pt x="293582" y="292527"/>
                  <a:pt x="252246" y="292100"/>
                  <a:pt x="210971" y="290513"/>
                </a:cubicBezTo>
                <a:cubicBezTo>
                  <a:pt x="190333" y="288925"/>
                  <a:pt x="169402" y="289565"/>
                  <a:pt x="149058" y="285750"/>
                </a:cubicBezTo>
                <a:cubicBezTo>
                  <a:pt x="143432" y="284695"/>
                  <a:pt x="140032" y="278480"/>
                  <a:pt x="134771" y="276225"/>
                </a:cubicBezTo>
                <a:cubicBezTo>
                  <a:pt x="128755" y="273647"/>
                  <a:pt x="121931" y="273533"/>
                  <a:pt x="115721" y="271463"/>
                </a:cubicBezTo>
                <a:cubicBezTo>
                  <a:pt x="107611" y="268760"/>
                  <a:pt x="99846" y="265113"/>
                  <a:pt x="91908" y="261938"/>
                </a:cubicBezTo>
                <a:cubicBezTo>
                  <a:pt x="87146" y="257175"/>
                  <a:pt x="82795" y="251962"/>
                  <a:pt x="77621" y="247650"/>
                </a:cubicBezTo>
                <a:cubicBezTo>
                  <a:pt x="67525" y="239237"/>
                  <a:pt x="55926" y="234422"/>
                  <a:pt x="44283" y="228600"/>
                </a:cubicBezTo>
                <a:lnTo>
                  <a:pt x="15708" y="190500"/>
                </a:lnTo>
                <a:cubicBezTo>
                  <a:pt x="-16676" y="147321"/>
                  <a:pt x="10152" y="93662"/>
                  <a:pt x="15708" y="666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Freeform: Shape 9">
            <a:extLst>
              <a:ext uri="{FF2B5EF4-FFF2-40B4-BE49-F238E27FC236}">
                <a16:creationId xmlns:a16="http://schemas.microsoft.com/office/drawing/2014/main" id="{29D9F19D-2271-F771-F305-3541489FE6DC}"/>
              </a:ext>
              <a:ext uri="{C183D7F6-B498-43B3-948B-1728B52AA6E4}">
                <adec:decorative xmlns:adec="http://schemas.microsoft.com/office/drawing/2017/decorative" val="1"/>
              </a:ext>
            </a:extLst>
          </p:cNvPr>
          <p:cNvSpPr/>
          <p:nvPr/>
        </p:nvSpPr>
        <p:spPr>
          <a:xfrm>
            <a:off x="333375" y="3571875"/>
            <a:ext cx="1909763" cy="895350"/>
          </a:xfrm>
          <a:custGeom>
            <a:avLst/>
            <a:gdLst>
              <a:gd name="connsiteX0" fmla="*/ 95250 w 1909763"/>
              <a:gd name="connsiteY0" fmla="*/ 847725 h 895350"/>
              <a:gd name="connsiteX1" fmla="*/ 33338 w 1909763"/>
              <a:gd name="connsiteY1" fmla="*/ 752475 h 895350"/>
              <a:gd name="connsiteX2" fmla="*/ 23813 w 1909763"/>
              <a:gd name="connsiteY2" fmla="*/ 723900 h 895350"/>
              <a:gd name="connsiteX3" fmla="*/ 14288 w 1909763"/>
              <a:gd name="connsiteY3" fmla="*/ 685800 h 895350"/>
              <a:gd name="connsiteX4" fmla="*/ 0 w 1909763"/>
              <a:gd name="connsiteY4" fmla="*/ 638175 h 895350"/>
              <a:gd name="connsiteX5" fmla="*/ 19050 w 1909763"/>
              <a:gd name="connsiteY5" fmla="*/ 361950 h 895350"/>
              <a:gd name="connsiteX6" fmla="*/ 28575 w 1909763"/>
              <a:gd name="connsiteY6" fmla="*/ 261938 h 895350"/>
              <a:gd name="connsiteX7" fmla="*/ 23813 w 1909763"/>
              <a:gd name="connsiteY7" fmla="*/ 28575 h 895350"/>
              <a:gd name="connsiteX8" fmla="*/ 119063 w 1909763"/>
              <a:gd name="connsiteY8" fmla="*/ 23813 h 895350"/>
              <a:gd name="connsiteX9" fmla="*/ 280988 w 1909763"/>
              <a:gd name="connsiteY9" fmla="*/ 19050 h 895350"/>
              <a:gd name="connsiteX10" fmla="*/ 319088 w 1909763"/>
              <a:gd name="connsiteY10" fmla="*/ 14288 h 895350"/>
              <a:gd name="connsiteX11" fmla="*/ 347663 w 1909763"/>
              <a:gd name="connsiteY11" fmla="*/ 9525 h 895350"/>
              <a:gd name="connsiteX12" fmla="*/ 719138 w 1909763"/>
              <a:gd name="connsiteY12" fmla="*/ 0 h 895350"/>
              <a:gd name="connsiteX13" fmla="*/ 1490663 w 1909763"/>
              <a:gd name="connsiteY13" fmla="*/ 4763 h 895350"/>
              <a:gd name="connsiteX14" fmla="*/ 1857375 w 1909763"/>
              <a:gd name="connsiteY14" fmla="*/ 14288 h 895350"/>
              <a:gd name="connsiteX15" fmla="*/ 1905000 w 1909763"/>
              <a:gd name="connsiteY15" fmla="*/ 38100 h 895350"/>
              <a:gd name="connsiteX16" fmla="*/ 1909763 w 1909763"/>
              <a:gd name="connsiteY16" fmla="*/ 57150 h 895350"/>
              <a:gd name="connsiteX17" fmla="*/ 1900238 w 1909763"/>
              <a:gd name="connsiteY17" fmla="*/ 185738 h 895350"/>
              <a:gd name="connsiteX18" fmla="*/ 1885950 w 1909763"/>
              <a:gd name="connsiteY18" fmla="*/ 238125 h 895350"/>
              <a:gd name="connsiteX19" fmla="*/ 1866900 w 1909763"/>
              <a:gd name="connsiteY19" fmla="*/ 785813 h 895350"/>
              <a:gd name="connsiteX20" fmla="*/ 1847850 w 1909763"/>
              <a:gd name="connsiteY20" fmla="*/ 804863 h 895350"/>
              <a:gd name="connsiteX21" fmla="*/ 1800225 w 1909763"/>
              <a:gd name="connsiteY21" fmla="*/ 828675 h 895350"/>
              <a:gd name="connsiteX22" fmla="*/ 1781175 w 1909763"/>
              <a:gd name="connsiteY22" fmla="*/ 838200 h 895350"/>
              <a:gd name="connsiteX23" fmla="*/ 1733550 w 1909763"/>
              <a:gd name="connsiteY23" fmla="*/ 847725 h 895350"/>
              <a:gd name="connsiteX24" fmla="*/ 1657350 w 1909763"/>
              <a:gd name="connsiteY24" fmla="*/ 871538 h 895350"/>
              <a:gd name="connsiteX25" fmla="*/ 1619250 w 1909763"/>
              <a:gd name="connsiteY25" fmla="*/ 885825 h 895350"/>
              <a:gd name="connsiteX26" fmla="*/ 1604963 w 1909763"/>
              <a:gd name="connsiteY26" fmla="*/ 890588 h 895350"/>
              <a:gd name="connsiteX27" fmla="*/ 1524000 w 1909763"/>
              <a:gd name="connsiteY27" fmla="*/ 895350 h 895350"/>
              <a:gd name="connsiteX28" fmla="*/ 1352550 w 1909763"/>
              <a:gd name="connsiteY28" fmla="*/ 885825 h 895350"/>
              <a:gd name="connsiteX29" fmla="*/ 1076325 w 1909763"/>
              <a:gd name="connsiteY29" fmla="*/ 876300 h 895350"/>
              <a:gd name="connsiteX30" fmla="*/ 809625 w 1909763"/>
              <a:gd name="connsiteY30" fmla="*/ 881063 h 895350"/>
              <a:gd name="connsiteX31" fmla="*/ 542925 w 1909763"/>
              <a:gd name="connsiteY31" fmla="*/ 890588 h 895350"/>
              <a:gd name="connsiteX32" fmla="*/ 261938 w 1909763"/>
              <a:gd name="connsiteY32" fmla="*/ 881063 h 895350"/>
              <a:gd name="connsiteX33" fmla="*/ 228600 w 1909763"/>
              <a:gd name="connsiteY33" fmla="*/ 866775 h 895350"/>
              <a:gd name="connsiteX34" fmla="*/ 180975 w 1909763"/>
              <a:gd name="connsiteY34" fmla="*/ 847725 h 895350"/>
              <a:gd name="connsiteX35" fmla="*/ 128588 w 1909763"/>
              <a:gd name="connsiteY35" fmla="*/ 823913 h 895350"/>
              <a:gd name="connsiteX36" fmla="*/ 95250 w 1909763"/>
              <a:gd name="connsiteY36" fmla="*/ 847725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909763" h="895350">
                <a:moveTo>
                  <a:pt x="95250" y="847725"/>
                </a:moveTo>
                <a:cubicBezTo>
                  <a:pt x="79375" y="835819"/>
                  <a:pt x="42787" y="780822"/>
                  <a:pt x="33338" y="752475"/>
                </a:cubicBezTo>
                <a:cubicBezTo>
                  <a:pt x="30163" y="742950"/>
                  <a:pt x="26571" y="733554"/>
                  <a:pt x="23813" y="723900"/>
                </a:cubicBezTo>
                <a:cubicBezTo>
                  <a:pt x="20217" y="711313"/>
                  <a:pt x="18138" y="698312"/>
                  <a:pt x="14288" y="685800"/>
                </a:cubicBezTo>
                <a:cubicBezTo>
                  <a:pt x="-3615" y="627614"/>
                  <a:pt x="11526" y="695802"/>
                  <a:pt x="0" y="638175"/>
                </a:cubicBezTo>
                <a:cubicBezTo>
                  <a:pt x="6660" y="465022"/>
                  <a:pt x="986" y="553428"/>
                  <a:pt x="19050" y="361950"/>
                </a:cubicBezTo>
                <a:cubicBezTo>
                  <a:pt x="22195" y="328610"/>
                  <a:pt x="28575" y="261938"/>
                  <a:pt x="28575" y="261938"/>
                </a:cubicBezTo>
                <a:cubicBezTo>
                  <a:pt x="26988" y="184150"/>
                  <a:pt x="-3824" y="101305"/>
                  <a:pt x="23813" y="28575"/>
                </a:cubicBezTo>
                <a:cubicBezTo>
                  <a:pt x="35105" y="-1141"/>
                  <a:pt x="87295" y="24990"/>
                  <a:pt x="119063" y="23813"/>
                </a:cubicBezTo>
                <a:lnTo>
                  <a:pt x="280988" y="19050"/>
                </a:lnTo>
                <a:lnTo>
                  <a:pt x="319088" y="14288"/>
                </a:lnTo>
                <a:cubicBezTo>
                  <a:pt x="328647" y="12922"/>
                  <a:pt x="338050" y="10441"/>
                  <a:pt x="347663" y="9525"/>
                </a:cubicBezTo>
                <a:cubicBezTo>
                  <a:pt x="457241" y="-911"/>
                  <a:pt x="653682" y="1039"/>
                  <a:pt x="719138" y="0"/>
                </a:cubicBezTo>
                <a:lnTo>
                  <a:pt x="1490663" y="4763"/>
                </a:lnTo>
                <a:cubicBezTo>
                  <a:pt x="1640908" y="6194"/>
                  <a:pt x="1718284" y="9491"/>
                  <a:pt x="1857375" y="14288"/>
                </a:cubicBezTo>
                <a:cubicBezTo>
                  <a:pt x="1877449" y="20023"/>
                  <a:pt x="1894044" y="18927"/>
                  <a:pt x="1905000" y="38100"/>
                </a:cubicBezTo>
                <a:cubicBezTo>
                  <a:pt x="1908247" y="43783"/>
                  <a:pt x="1908175" y="50800"/>
                  <a:pt x="1909763" y="57150"/>
                </a:cubicBezTo>
                <a:cubicBezTo>
                  <a:pt x="1909119" y="66813"/>
                  <a:pt x="1902664" y="169564"/>
                  <a:pt x="1900238" y="185738"/>
                </a:cubicBezTo>
                <a:cubicBezTo>
                  <a:pt x="1897308" y="205275"/>
                  <a:pt x="1891857" y="220405"/>
                  <a:pt x="1885950" y="238125"/>
                </a:cubicBezTo>
                <a:cubicBezTo>
                  <a:pt x="1847975" y="484963"/>
                  <a:pt x="1906489" y="86403"/>
                  <a:pt x="1866900" y="785813"/>
                </a:cubicBezTo>
                <a:cubicBezTo>
                  <a:pt x="1866392" y="794779"/>
                  <a:pt x="1854939" y="799350"/>
                  <a:pt x="1847850" y="804863"/>
                </a:cubicBezTo>
                <a:cubicBezTo>
                  <a:pt x="1828638" y="819805"/>
                  <a:pt x="1821613" y="819169"/>
                  <a:pt x="1800225" y="828675"/>
                </a:cubicBezTo>
                <a:cubicBezTo>
                  <a:pt x="1793737" y="831558"/>
                  <a:pt x="1788001" y="836250"/>
                  <a:pt x="1781175" y="838200"/>
                </a:cubicBezTo>
                <a:cubicBezTo>
                  <a:pt x="1765609" y="842648"/>
                  <a:pt x="1749425" y="844550"/>
                  <a:pt x="1733550" y="847725"/>
                </a:cubicBezTo>
                <a:cubicBezTo>
                  <a:pt x="1633087" y="892376"/>
                  <a:pt x="1740157" y="849456"/>
                  <a:pt x="1657350" y="871538"/>
                </a:cubicBezTo>
                <a:cubicBezTo>
                  <a:pt x="1644244" y="875033"/>
                  <a:pt x="1631997" y="881190"/>
                  <a:pt x="1619250" y="885825"/>
                </a:cubicBezTo>
                <a:cubicBezTo>
                  <a:pt x="1614532" y="887541"/>
                  <a:pt x="1609958" y="890088"/>
                  <a:pt x="1604963" y="890588"/>
                </a:cubicBezTo>
                <a:cubicBezTo>
                  <a:pt x="1578063" y="893278"/>
                  <a:pt x="1550988" y="893763"/>
                  <a:pt x="1524000" y="895350"/>
                </a:cubicBezTo>
                <a:lnTo>
                  <a:pt x="1352550" y="885825"/>
                </a:lnTo>
                <a:lnTo>
                  <a:pt x="1076325" y="876300"/>
                </a:lnTo>
                <a:lnTo>
                  <a:pt x="809625" y="881063"/>
                </a:lnTo>
                <a:cubicBezTo>
                  <a:pt x="724308" y="883024"/>
                  <a:pt x="628890" y="887149"/>
                  <a:pt x="542925" y="890588"/>
                </a:cubicBezTo>
                <a:cubicBezTo>
                  <a:pt x="449263" y="887413"/>
                  <a:pt x="355386" y="888143"/>
                  <a:pt x="261938" y="881063"/>
                </a:cubicBezTo>
                <a:cubicBezTo>
                  <a:pt x="249882" y="880150"/>
                  <a:pt x="239884" y="871115"/>
                  <a:pt x="228600" y="866775"/>
                </a:cubicBezTo>
                <a:cubicBezTo>
                  <a:pt x="193235" y="853173"/>
                  <a:pt x="209044" y="863036"/>
                  <a:pt x="180975" y="847725"/>
                </a:cubicBezTo>
                <a:cubicBezTo>
                  <a:pt x="152813" y="832364"/>
                  <a:pt x="154502" y="828231"/>
                  <a:pt x="128588" y="823913"/>
                </a:cubicBezTo>
                <a:cubicBezTo>
                  <a:pt x="125456" y="823391"/>
                  <a:pt x="111125" y="859631"/>
                  <a:pt x="95250" y="84772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Freeform: Shape 10">
            <a:extLst>
              <a:ext uri="{FF2B5EF4-FFF2-40B4-BE49-F238E27FC236}">
                <a16:creationId xmlns:a16="http://schemas.microsoft.com/office/drawing/2014/main" id="{2EB92C6D-6EDD-3DBC-366A-80BA8C3150BE}"/>
              </a:ext>
              <a:ext uri="{C183D7F6-B498-43B3-948B-1728B52AA6E4}">
                <adec:decorative xmlns:adec="http://schemas.microsoft.com/office/drawing/2017/decorative" val="1"/>
              </a:ext>
            </a:extLst>
          </p:cNvPr>
          <p:cNvSpPr/>
          <p:nvPr/>
        </p:nvSpPr>
        <p:spPr>
          <a:xfrm>
            <a:off x="2452484" y="3605213"/>
            <a:ext cx="1905453" cy="762000"/>
          </a:xfrm>
          <a:custGeom>
            <a:avLst/>
            <a:gdLst>
              <a:gd name="connsiteX0" fmla="*/ 85929 w 1905453"/>
              <a:gd name="connsiteY0" fmla="*/ 633412 h 762000"/>
              <a:gd name="connsiteX1" fmla="*/ 24016 w 1905453"/>
              <a:gd name="connsiteY1" fmla="*/ 476250 h 762000"/>
              <a:gd name="connsiteX2" fmla="*/ 14491 w 1905453"/>
              <a:gd name="connsiteY2" fmla="*/ 419100 h 762000"/>
              <a:gd name="connsiteX3" fmla="*/ 9729 w 1905453"/>
              <a:gd name="connsiteY3" fmla="*/ 347662 h 762000"/>
              <a:gd name="connsiteX4" fmla="*/ 204 w 1905453"/>
              <a:gd name="connsiteY4" fmla="*/ 276225 h 762000"/>
              <a:gd name="connsiteX5" fmla="*/ 4966 w 1905453"/>
              <a:gd name="connsiteY5" fmla="*/ 157162 h 762000"/>
              <a:gd name="connsiteX6" fmla="*/ 14491 w 1905453"/>
              <a:gd name="connsiteY6" fmla="*/ 85725 h 762000"/>
              <a:gd name="connsiteX7" fmla="*/ 33541 w 1905453"/>
              <a:gd name="connsiteY7" fmla="*/ 52387 h 762000"/>
              <a:gd name="connsiteX8" fmla="*/ 43066 w 1905453"/>
              <a:gd name="connsiteY8" fmla="*/ 33337 h 762000"/>
              <a:gd name="connsiteX9" fmla="*/ 76404 w 1905453"/>
              <a:gd name="connsiteY9" fmla="*/ 14287 h 762000"/>
              <a:gd name="connsiteX10" fmla="*/ 119266 w 1905453"/>
              <a:gd name="connsiteY10" fmla="*/ 9525 h 762000"/>
              <a:gd name="connsiteX11" fmla="*/ 281191 w 1905453"/>
              <a:gd name="connsiteY11" fmla="*/ 4762 h 762000"/>
              <a:gd name="connsiteX12" fmla="*/ 462166 w 1905453"/>
              <a:gd name="connsiteY12" fmla="*/ 0 h 762000"/>
              <a:gd name="connsiteX13" fmla="*/ 1871866 w 1905453"/>
              <a:gd name="connsiteY13" fmla="*/ 4762 h 762000"/>
              <a:gd name="connsiteX14" fmla="*/ 1886154 w 1905453"/>
              <a:gd name="connsiteY14" fmla="*/ 9525 h 762000"/>
              <a:gd name="connsiteX15" fmla="*/ 1895679 w 1905453"/>
              <a:gd name="connsiteY15" fmla="*/ 33337 h 762000"/>
              <a:gd name="connsiteX16" fmla="*/ 1905204 w 1905453"/>
              <a:gd name="connsiteY16" fmla="*/ 52387 h 762000"/>
              <a:gd name="connsiteX17" fmla="*/ 1895679 w 1905453"/>
              <a:gd name="connsiteY17" fmla="*/ 371475 h 762000"/>
              <a:gd name="connsiteX18" fmla="*/ 1890916 w 1905453"/>
              <a:gd name="connsiteY18" fmla="*/ 390525 h 762000"/>
              <a:gd name="connsiteX19" fmla="*/ 1876629 w 1905453"/>
              <a:gd name="connsiteY19" fmla="*/ 485775 h 762000"/>
              <a:gd name="connsiteX20" fmla="*/ 1871866 w 1905453"/>
              <a:gd name="connsiteY20" fmla="*/ 504825 h 762000"/>
              <a:gd name="connsiteX21" fmla="*/ 1857579 w 1905453"/>
              <a:gd name="connsiteY21" fmla="*/ 642937 h 762000"/>
              <a:gd name="connsiteX22" fmla="*/ 1805191 w 1905453"/>
              <a:gd name="connsiteY22" fmla="*/ 671512 h 762000"/>
              <a:gd name="connsiteX23" fmla="*/ 1690891 w 1905453"/>
              <a:gd name="connsiteY23" fmla="*/ 690562 h 762000"/>
              <a:gd name="connsiteX24" fmla="*/ 1552779 w 1905453"/>
              <a:gd name="connsiteY24" fmla="*/ 700087 h 762000"/>
              <a:gd name="connsiteX25" fmla="*/ 1452766 w 1905453"/>
              <a:gd name="connsiteY25" fmla="*/ 714375 h 762000"/>
              <a:gd name="connsiteX26" fmla="*/ 1405141 w 1905453"/>
              <a:gd name="connsiteY26" fmla="*/ 719137 h 762000"/>
              <a:gd name="connsiteX27" fmla="*/ 1228929 w 1905453"/>
              <a:gd name="connsiteY27" fmla="*/ 742950 h 762000"/>
              <a:gd name="connsiteX28" fmla="*/ 1057479 w 1905453"/>
              <a:gd name="connsiteY28" fmla="*/ 757237 h 762000"/>
              <a:gd name="connsiteX29" fmla="*/ 943179 w 1905453"/>
              <a:gd name="connsiteY29" fmla="*/ 762000 h 762000"/>
              <a:gd name="connsiteX30" fmla="*/ 576466 w 1905453"/>
              <a:gd name="connsiteY30" fmla="*/ 757237 h 762000"/>
              <a:gd name="connsiteX31" fmla="*/ 533604 w 1905453"/>
              <a:gd name="connsiteY31" fmla="*/ 747712 h 762000"/>
              <a:gd name="connsiteX32" fmla="*/ 466929 w 1905453"/>
              <a:gd name="connsiteY32" fmla="*/ 742950 h 762000"/>
              <a:gd name="connsiteX33" fmla="*/ 405016 w 1905453"/>
              <a:gd name="connsiteY33" fmla="*/ 728662 h 762000"/>
              <a:gd name="connsiteX34" fmla="*/ 371679 w 1905453"/>
              <a:gd name="connsiteY34" fmla="*/ 723900 h 762000"/>
              <a:gd name="connsiteX35" fmla="*/ 328816 w 1905453"/>
              <a:gd name="connsiteY35" fmla="*/ 714375 h 762000"/>
              <a:gd name="connsiteX36" fmla="*/ 266904 w 1905453"/>
              <a:gd name="connsiteY36" fmla="*/ 695325 h 762000"/>
              <a:gd name="connsiteX37" fmla="*/ 228804 w 1905453"/>
              <a:gd name="connsiteY37" fmla="*/ 685800 h 762000"/>
              <a:gd name="connsiteX38" fmla="*/ 195466 w 1905453"/>
              <a:gd name="connsiteY38" fmla="*/ 666750 h 762000"/>
              <a:gd name="connsiteX39" fmla="*/ 176416 w 1905453"/>
              <a:gd name="connsiteY39" fmla="*/ 657225 h 762000"/>
              <a:gd name="connsiteX40" fmla="*/ 152604 w 1905453"/>
              <a:gd name="connsiteY40" fmla="*/ 642937 h 762000"/>
              <a:gd name="connsiteX41" fmla="*/ 138316 w 1905453"/>
              <a:gd name="connsiteY41" fmla="*/ 633412 h 762000"/>
              <a:gd name="connsiteX42" fmla="*/ 119266 w 1905453"/>
              <a:gd name="connsiteY42" fmla="*/ 628650 h 762000"/>
              <a:gd name="connsiteX43" fmla="*/ 85929 w 1905453"/>
              <a:gd name="connsiteY43" fmla="*/ 633412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05453" h="762000">
                <a:moveTo>
                  <a:pt x="85929" y="633412"/>
                </a:moveTo>
                <a:cubicBezTo>
                  <a:pt x="55301" y="579813"/>
                  <a:pt x="36624" y="551897"/>
                  <a:pt x="24016" y="476250"/>
                </a:cubicBezTo>
                <a:lnTo>
                  <a:pt x="14491" y="419100"/>
                </a:lnTo>
                <a:cubicBezTo>
                  <a:pt x="12904" y="395287"/>
                  <a:pt x="12104" y="371409"/>
                  <a:pt x="9729" y="347662"/>
                </a:cubicBezTo>
                <a:cubicBezTo>
                  <a:pt x="7339" y="323758"/>
                  <a:pt x="804" y="300241"/>
                  <a:pt x="204" y="276225"/>
                </a:cubicBezTo>
                <a:cubicBezTo>
                  <a:pt x="-789" y="236518"/>
                  <a:pt x="1995" y="196770"/>
                  <a:pt x="4966" y="157162"/>
                </a:cubicBezTo>
                <a:cubicBezTo>
                  <a:pt x="6763" y="133206"/>
                  <a:pt x="9542" y="109233"/>
                  <a:pt x="14491" y="85725"/>
                </a:cubicBezTo>
                <a:cubicBezTo>
                  <a:pt x="16889" y="74333"/>
                  <a:pt x="27888" y="62281"/>
                  <a:pt x="33541" y="52387"/>
                </a:cubicBezTo>
                <a:cubicBezTo>
                  <a:pt x="37063" y="46223"/>
                  <a:pt x="37760" y="38054"/>
                  <a:pt x="43066" y="33337"/>
                </a:cubicBezTo>
                <a:cubicBezTo>
                  <a:pt x="52632" y="24834"/>
                  <a:pt x="64188" y="18105"/>
                  <a:pt x="76404" y="14287"/>
                </a:cubicBezTo>
                <a:cubicBezTo>
                  <a:pt x="90125" y="9999"/>
                  <a:pt x="104906" y="10193"/>
                  <a:pt x="119266" y="9525"/>
                </a:cubicBezTo>
                <a:cubicBezTo>
                  <a:pt x="173206" y="7016"/>
                  <a:pt x="227213" y="6261"/>
                  <a:pt x="281191" y="4762"/>
                </a:cubicBezTo>
                <a:lnTo>
                  <a:pt x="462166" y="0"/>
                </a:lnTo>
                <a:lnTo>
                  <a:pt x="1871866" y="4762"/>
                </a:lnTo>
                <a:cubicBezTo>
                  <a:pt x="1876886" y="4796"/>
                  <a:pt x="1882940" y="5668"/>
                  <a:pt x="1886154" y="9525"/>
                </a:cubicBezTo>
                <a:cubicBezTo>
                  <a:pt x="1891627" y="16092"/>
                  <a:pt x="1892207" y="25525"/>
                  <a:pt x="1895679" y="33337"/>
                </a:cubicBezTo>
                <a:cubicBezTo>
                  <a:pt x="1898562" y="39825"/>
                  <a:pt x="1902029" y="46037"/>
                  <a:pt x="1905204" y="52387"/>
                </a:cubicBezTo>
                <a:cubicBezTo>
                  <a:pt x="1904849" y="72634"/>
                  <a:pt x="1908619" y="280895"/>
                  <a:pt x="1895679" y="371475"/>
                </a:cubicBezTo>
                <a:cubicBezTo>
                  <a:pt x="1894753" y="377955"/>
                  <a:pt x="1891992" y="384069"/>
                  <a:pt x="1890916" y="390525"/>
                </a:cubicBezTo>
                <a:cubicBezTo>
                  <a:pt x="1888798" y="403230"/>
                  <a:pt x="1881308" y="462380"/>
                  <a:pt x="1876629" y="485775"/>
                </a:cubicBezTo>
                <a:cubicBezTo>
                  <a:pt x="1875345" y="492193"/>
                  <a:pt x="1873454" y="498475"/>
                  <a:pt x="1871866" y="504825"/>
                </a:cubicBezTo>
                <a:cubicBezTo>
                  <a:pt x="1870888" y="518525"/>
                  <a:pt x="1864124" y="632364"/>
                  <a:pt x="1857579" y="642937"/>
                </a:cubicBezTo>
                <a:cubicBezTo>
                  <a:pt x="1847109" y="659850"/>
                  <a:pt x="1823715" y="664264"/>
                  <a:pt x="1805191" y="671512"/>
                </a:cubicBezTo>
                <a:cubicBezTo>
                  <a:pt x="1763111" y="687978"/>
                  <a:pt x="1734885" y="686563"/>
                  <a:pt x="1690891" y="690562"/>
                </a:cubicBezTo>
                <a:cubicBezTo>
                  <a:pt x="1594744" y="699303"/>
                  <a:pt x="1694160" y="692647"/>
                  <a:pt x="1552779" y="700087"/>
                </a:cubicBezTo>
                <a:lnTo>
                  <a:pt x="1452766" y="714375"/>
                </a:lnTo>
                <a:cubicBezTo>
                  <a:pt x="1436943" y="716417"/>
                  <a:pt x="1420923" y="716799"/>
                  <a:pt x="1405141" y="719137"/>
                </a:cubicBezTo>
                <a:cubicBezTo>
                  <a:pt x="1226633" y="745583"/>
                  <a:pt x="1428438" y="722999"/>
                  <a:pt x="1228929" y="742950"/>
                </a:cubicBezTo>
                <a:cubicBezTo>
                  <a:pt x="1143613" y="761909"/>
                  <a:pt x="1202400" y="751554"/>
                  <a:pt x="1057479" y="757237"/>
                </a:cubicBezTo>
                <a:lnTo>
                  <a:pt x="943179" y="762000"/>
                </a:lnTo>
                <a:cubicBezTo>
                  <a:pt x="820941" y="760412"/>
                  <a:pt x="698640" y="761499"/>
                  <a:pt x="576466" y="757237"/>
                </a:cubicBezTo>
                <a:cubicBezTo>
                  <a:pt x="561839" y="756727"/>
                  <a:pt x="548117" y="749605"/>
                  <a:pt x="533604" y="747712"/>
                </a:cubicBezTo>
                <a:cubicBezTo>
                  <a:pt x="511510" y="744830"/>
                  <a:pt x="489154" y="744537"/>
                  <a:pt x="466929" y="742950"/>
                </a:cubicBezTo>
                <a:cubicBezTo>
                  <a:pt x="446291" y="738187"/>
                  <a:pt x="425785" y="732816"/>
                  <a:pt x="405016" y="728662"/>
                </a:cubicBezTo>
                <a:cubicBezTo>
                  <a:pt x="394009" y="726461"/>
                  <a:pt x="382712" y="725969"/>
                  <a:pt x="371679" y="723900"/>
                </a:cubicBezTo>
                <a:cubicBezTo>
                  <a:pt x="357293" y="721203"/>
                  <a:pt x="343077" y="717666"/>
                  <a:pt x="328816" y="714375"/>
                </a:cubicBezTo>
                <a:cubicBezTo>
                  <a:pt x="292182" y="705921"/>
                  <a:pt x="322816" y="711770"/>
                  <a:pt x="266904" y="695325"/>
                </a:cubicBezTo>
                <a:cubicBezTo>
                  <a:pt x="254345" y="691631"/>
                  <a:pt x="241504" y="688975"/>
                  <a:pt x="228804" y="685800"/>
                </a:cubicBezTo>
                <a:cubicBezTo>
                  <a:pt x="217691" y="679450"/>
                  <a:pt x="206702" y="672879"/>
                  <a:pt x="195466" y="666750"/>
                </a:cubicBezTo>
                <a:cubicBezTo>
                  <a:pt x="189233" y="663350"/>
                  <a:pt x="182622" y="660673"/>
                  <a:pt x="176416" y="657225"/>
                </a:cubicBezTo>
                <a:cubicBezTo>
                  <a:pt x="168324" y="652729"/>
                  <a:pt x="160454" y="647843"/>
                  <a:pt x="152604" y="642937"/>
                </a:cubicBezTo>
                <a:cubicBezTo>
                  <a:pt x="147750" y="639903"/>
                  <a:pt x="143577" y="635667"/>
                  <a:pt x="138316" y="633412"/>
                </a:cubicBezTo>
                <a:cubicBezTo>
                  <a:pt x="132300" y="630834"/>
                  <a:pt x="125616" y="630237"/>
                  <a:pt x="119266" y="628650"/>
                </a:cubicBezTo>
                <a:lnTo>
                  <a:pt x="85929" y="63341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Freeform: Shape 11">
            <a:extLst>
              <a:ext uri="{FF2B5EF4-FFF2-40B4-BE49-F238E27FC236}">
                <a16:creationId xmlns:a16="http://schemas.microsoft.com/office/drawing/2014/main" id="{41F9F5C1-723F-3828-BF7C-589EC6B2AC06}"/>
              </a:ext>
              <a:ext uri="{C183D7F6-B498-43B3-948B-1728B52AA6E4}">
                <adec:decorative xmlns:adec="http://schemas.microsoft.com/office/drawing/2017/decorative" val="1"/>
              </a:ext>
            </a:extLst>
          </p:cNvPr>
          <p:cNvSpPr/>
          <p:nvPr/>
        </p:nvSpPr>
        <p:spPr>
          <a:xfrm>
            <a:off x="4566332" y="3595688"/>
            <a:ext cx="1923203" cy="724063"/>
          </a:xfrm>
          <a:custGeom>
            <a:avLst/>
            <a:gdLst>
              <a:gd name="connsiteX0" fmla="*/ 177118 w 1923203"/>
              <a:gd name="connsiteY0" fmla="*/ 642937 h 724063"/>
              <a:gd name="connsiteX1" fmla="*/ 91393 w 1923203"/>
              <a:gd name="connsiteY1" fmla="*/ 581025 h 724063"/>
              <a:gd name="connsiteX2" fmla="*/ 29481 w 1923203"/>
              <a:gd name="connsiteY2" fmla="*/ 514350 h 724063"/>
              <a:gd name="connsiteX3" fmla="*/ 15193 w 1923203"/>
              <a:gd name="connsiteY3" fmla="*/ 490537 h 724063"/>
              <a:gd name="connsiteX4" fmla="*/ 5668 w 1923203"/>
              <a:gd name="connsiteY4" fmla="*/ 476250 h 724063"/>
              <a:gd name="connsiteX5" fmla="*/ 10431 w 1923203"/>
              <a:gd name="connsiteY5" fmla="*/ 290512 h 724063"/>
              <a:gd name="connsiteX6" fmla="*/ 15193 w 1923203"/>
              <a:gd name="connsiteY6" fmla="*/ 119062 h 724063"/>
              <a:gd name="connsiteX7" fmla="*/ 19956 w 1923203"/>
              <a:gd name="connsiteY7" fmla="*/ 19050 h 724063"/>
              <a:gd name="connsiteX8" fmla="*/ 77106 w 1923203"/>
              <a:gd name="connsiteY8" fmla="*/ 9525 h 724063"/>
              <a:gd name="connsiteX9" fmla="*/ 119968 w 1923203"/>
              <a:gd name="connsiteY9" fmla="*/ 0 h 724063"/>
              <a:gd name="connsiteX10" fmla="*/ 1391556 w 1923203"/>
              <a:gd name="connsiteY10" fmla="*/ 4762 h 724063"/>
              <a:gd name="connsiteX11" fmla="*/ 1482043 w 1923203"/>
              <a:gd name="connsiteY11" fmla="*/ 14287 h 724063"/>
              <a:gd name="connsiteX12" fmla="*/ 1582056 w 1923203"/>
              <a:gd name="connsiteY12" fmla="*/ 19050 h 724063"/>
              <a:gd name="connsiteX13" fmla="*/ 1820181 w 1923203"/>
              <a:gd name="connsiteY13" fmla="*/ 14287 h 724063"/>
              <a:gd name="connsiteX14" fmla="*/ 1915431 w 1923203"/>
              <a:gd name="connsiteY14" fmla="*/ 38100 h 724063"/>
              <a:gd name="connsiteX15" fmla="*/ 1905906 w 1923203"/>
              <a:gd name="connsiteY15" fmla="*/ 161925 h 724063"/>
              <a:gd name="connsiteX16" fmla="*/ 1901143 w 1923203"/>
              <a:gd name="connsiteY16" fmla="*/ 423862 h 724063"/>
              <a:gd name="connsiteX17" fmla="*/ 1896381 w 1923203"/>
              <a:gd name="connsiteY17" fmla="*/ 452437 h 724063"/>
              <a:gd name="connsiteX18" fmla="*/ 1877331 w 1923203"/>
              <a:gd name="connsiteY18" fmla="*/ 523875 h 724063"/>
              <a:gd name="connsiteX19" fmla="*/ 1853518 w 1923203"/>
              <a:gd name="connsiteY19" fmla="*/ 576262 h 724063"/>
              <a:gd name="connsiteX20" fmla="*/ 1820181 w 1923203"/>
              <a:gd name="connsiteY20" fmla="*/ 600075 h 724063"/>
              <a:gd name="connsiteX21" fmla="*/ 1786843 w 1923203"/>
              <a:gd name="connsiteY21" fmla="*/ 609600 h 724063"/>
              <a:gd name="connsiteX22" fmla="*/ 1682068 w 1923203"/>
              <a:gd name="connsiteY22" fmla="*/ 633412 h 724063"/>
              <a:gd name="connsiteX23" fmla="*/ 1582056 w 1923203"/>
              <a:gd name="connsiteY23" fmla="*/ 642937 h 724063"/>
              <a:gd name="connsiteX24" fmla="*/ 1139143 w 1923203"/>
              <a:gd name="connsiteY24" fmla="*/ 657225 h 724063"/>
              <a:gd name="connsiteX25" fmla="*/ 920068 w 1923203"/>
              <a:gd name="connsiteY25" fmla="*/ 685800 h 724063"/>
              <a:gd name="connsiteX26" fmla="*/ 796243 w 1923203"/>
              <a:gd name="connsiteY26" fmla="*/ 704850 h 724063"/>
              <a:gd name="connsiteX27" fmla="*/ 691468 w 1923203"/>
              <a:gd name="connsiteY27" fmla="*/ 709612 h 724063"/>
              <a:gd name="connsiteX28" fmla="*/ 643843 w 1923203"/>
              <a:gd name="connsiteY28" fmla="*/ 719137 h 724063"/>
              <a:gd name="connsiteX29" fmla="*/ 405718 w 1923203"/>
              <a:gd name="connsiteY29" fmla="*/ 719137 h 724063"/>
              <a:gd name="connsiteX30" fmla="*/ 319993 w 1923203"/>
              <a:gd name="connsiteY30" fmla="*/ 700087 h 724063"/>
              <a:gd name="connsiteX31" fmla="*/ 300943 w 1923203"/>
              <a:gd name="connsiteY31" fmla="*/ 690562 h 724063"/>
              <a:gd name="connsiteX32" fmla="*/ 219981 w 1923203"/>
              <a:gd name="connsiteY32" fmla="*/ 681037 h 724063"/>
              <a:gd name="connsiteX33" fmla="*/ 177118 w 1923203"/>
              <a:gd name="connsiteY33" fmla="*/ 642937 h 724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23203" h="724063">
                <a:moveTo>
                  <a:pt x="177118" y="642937"/>
                </a:moveTo>
                <a:cubicBezTo>
                  <a:pt x="155687" y="626268"/>
                  <a:pt x="118630" y="603398"/>
                  <a:pt x="91393" y="581025"/>
                </a:cubicBezTo>
                <a:cubicBezTo>
                  <a:pt x="71444" y="564639"/>
                  <a:pt x="45469" y="538332"/>
                  <a:pt x="29481" y="514350"/>
                </a:cubicBezTo>
                <a:cubicBezTo>
                  <a:pt x="24346" y="506648"/>
                  <a:pt x="20099" y="498387"/>
                  <a:pt x="15193" y="490537"/>
                </a:cubicBezTo>
                <a:cubicBezTo>
                  <a:pt x="12159" y="485683"/>
                  <a:pt x="8843" y="481012"/>
                  <a:pt x="5668" y="476250"/>
                </a:cubicBezTo>
                <a:cubicBezTo>
                  <a:pt x="-5815" y="384374"/>
                  <a:pt x="2413" y="469576"/>
                  <a:pt x="10431" y="290512"/>
                </a:cubicBezTo>
                <a:cubicBezTo>
                  <a:pt x="12988" y="233397"/>
                  <a:pt x="13188" y="176199"/>
                  <a:pt x="15193" y="119062"/>
                </a:cubicBezTo>
                <a:cubicBezTo>
                  <a:pt x="16363" y="85707"/>
                  <a:pt x="3533" y="48105"/>
                  <a:pt x="19956" y="19050"/>
                </a:cubicBezTo>
                <a:cubicBezTo>
                  <a:pt x="29459" y="2237"/>
                  <a:pt x="58087" y="12881"/>
                  <a:pt x="77106" y="9525"/>
                </a:cubicBezTo>
                <a:cubicBezTo>
                  <a:pt x="97651" y="5899"/>
                  <a:pt x="100897" y="4767"/>
                  <a:pt x="119968" y="0"/>
                </a:cubicBezTo>
                <a:lnTo>
                  <a:pt x="1391556" y="4762"/>
                </a:lnTo>
                <a:cubicBezTo>
                  <a:pt x="1477796" y="5380"/>
                  <a:pt x="1419269" y="9803"/>
                  <a:pt x="1482043" y="14287"/>
                </a:cubicBezTo>
                <a:cubicBezTo>
                  <a:pt x="1515334" y="16665"/>
                  <a:pt x="1548718" y="17462"/>
                  <a:pt x="1582056" y="19050"/>
                </a:cubicBezTo>
                <a:cubicBezTo>
                  <a:pt x="1661431" y="17462"/>
                  <a:pt x="1740919" y="9758"/>
                  <a:pt x="1820181" y="14287"/>
                </a:cubicBezTo>
                <a:cubicBezTo>
                  <a:pt x="1852855" y="16154"/>
                  <a:pt x="1898998" y="9798"/>
                  <a:pt x="1915431" y="38100"/>
                </a:cubicBezTo>
                <a:cubicBezTo>
                  <a:pt x="1936218" y="73900"/>
                  <a:pt x="1909081" y="120650"/>
                  <a:pt x="1905906" y="161925"/>
                </a:cubicBezTo>
                <a:cubicBezTo>
                  <a:pt x="1904318" y="249237"/>
                  <a:pt x="1904005" y="336582"/>
                  <a:pt x="1901143" y="423862"/>
                </a:cubicBezTo>
                <a:cubicBezTo>
                  <a:pt x="1900827" y="433513"/>
                  <a:pt x="1897849" y="442893"/>
                  <a:pt x="1896381" y="452437"/>
                </a:cubicBezTo>
                <a:cubicBezTo>
                  <a:pt x="1888254" y="505260"/>
                  <a:pt x="1897306" y="467945"/>
                  <a:pt x="1877331" y="523875"/>
                </a:cubicBezTo>
                <a:cubicBezTo>
                  <a:pt x="1871309" y="540736"/>
                  <a:pt x="1867043" y="562737"/>
                  <a:pt x="1853518" y="576262"/>
                </a:cubicBezTo>
                <a:cubicBezTo>
                  <a:pt x="1843862" y="585918"/>
                  <a:pt x="1832395" y="593968"/>
                  <a:pt x="1820181" y="600075"/>
                </a:cubicBezTo>
                <a:cubicBezTo>
                  <a:pt x="1809844" y="605244"/>
                  <a:pt x="1798078" y="606888"/>
                  <a:pt x="1786843" y="609600"/>
                </a:cubicBezTo>
                <a:cubicBezTo>
                  <a:pt x="1752027" y="618004"/>
                  <a:pt x="1717664" y="629456"/>
                  <a:pt x="1682068" y="633412"/>
                </a:cubicBezTo>
                <a:cubicBezTo>
                  <a:pt x="1653496" y="636587"/>
                  <a:pt x="1609264" y="641900"/>
                  <a:pt x="1582056" y="642937"/>
                </a:cubicBezTo>
                <a:lnTo>
                  <a:pt x="1139143" y="657225"/>
                </a:lnTo>
                <a:cubicBezTo>
                  <a:pt x="1038135" y="669108"/>
                  <a:pt x="1040446" y="668290"/>
                  <a:pt x="920068" y="685800"/>
                </a:cubicBezTo>
                <a:cubicBezTo>
                  <a:pt x="878742" y="691811"/>
                  <a:pt x="837961" y="702954"/>
                  <a:pt x="796243" y="704850"/>
                </a:cubicBezTo>
                <a:lnTo>
                  <a:pt x="691468" y="709612"/>
                </a:lnTo>
                <a:cubicBezTo>
                  <a:pt x="675593" y="712787"/>
                  <a:pt x="659917" y="717208"/>
                  <a:pt x="643843" y="719137"/>
                </a:cubicBezTo>
                <a:cubicBezTo>
                  <a:pt x="562493" y="728899"/>
                  <a:pt x="490172" y="721550"/>
                  <a:pt x="405718" y="719137"/>
                </a:cubicBezTo>
                <a:cubicBezTo>
                  <a:pt x="348274" y="696159"/>
                  <a:pt x="425148" y="724829"/>
                  <a:pt x="319993" y="700087"/>
                </a:cubicBezTo>
                <a:cubicBezTo>
                  <a:pt x="313082" y="698461"/>
                  <a:pt x="307917" y="691890"/>
                  <a:pt x="300943" y="690562"/>
                </a:cubicBezTo>
                <a:cubicBezTo>
                  <a:pt x="274249" y="685477"/>
                  <a:pt x="246968" y="684212"/>
                  <a:pt x="219981" y="681037"/>
                </a:cubicBezTo>
                <a:cubicBezTo>
                  <a:pt x="180461" y="661277"/>
                  <a:pt x="198549" y="659606"/>
                  <a:pt x="177118" y="64293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Freeform: Shape 12">
            <a:extLst>
              <a:ext uri="{FF2B5EF4-FFF2-40B4-BE49-F238E27FC236}">
                <a16:creationId xmlns:a16="http://schemas.microsoft.com/office/drawing/2014/main" id="{6053EC13-8492-2BE3-9182-FE644EFD18BC}"/>
              </a:ext>
              <a:ext uri="{C183D7F6-B498-43B3-948B-1728B52AA6E4}">
                <adec:decorative xmlns:adec="http://schemas.microsoft.com/office/drawing/2017/decorative" val="1"/>
              </a:ext>
            </a:extLst>
          </p:cNvPr>
          <p:cNvSpPr/>
          <p:nvPr/>
        </p:nvSpPr>
        <p:spPr>
          <a:xfrm>
            <a:off x="423863" y="6719888"/>
            <a:ext cx="1643062" cy="776287"/>
          </a:xfrm>
          <a:custGeom>
            <a:avLst/>
            <a:gdLst>
              <a:gd name="connsiteX0" fmla="*/ 952500 w 1643062"/>
              <a:gd name="connsiteY0" fmla="*/ 766762 h 776287"/>
              <a:gd name="connsiteX1" fmla="*/ 471487 w 1643062"/>
              <a:gd name="connsiteY1" fmla="*/ 757237 h 776287"/>
              <a:gd name="connsiteX2" fmla="*/ 438150 w 1643062"/>
              <a:gd name="connsiteY2" fmla="*/ 752475 h 776287"/>
              <a:gd name="connsiteX3" fmla="*/ 376237 w 1643062"/>
              <a:gd name="connsiteY3" fmla="*/ 738187 h 776287"/>
              <a:gd name="connsiteX4" fmla="*/ 319087 w 1643062"/>
              <a:gd name="connsiteY4" fmla="*/ 714375 h 776287"/>
              <a:gd name="connsiteX5" fmla="*/ 228600 w 1643062"/>
              <a:gd name="connsiteY5" fmla="*/ 647700 h 776287"/>
              <a:gd name="connsiteX6" fmla="*/ 128587 w 1643062"/>
              <a:gd name="connsiteY6" fmla="*/ 561975 h 776287"/>
              <a:gd name="connsiteX7" fmla="*/ 95250 w 1643062"/>
              <a:gd name="connsiteY7" fmla="*/ 533400 h 776287"/>
              <a:gd name="connsiteX8" fmla="*/ 57150 w 1643062"/>
              <a:gd name="connsiteY8" fmla="*/ 504825 h 776287"/>
              <a:gd name="connsiteX9" fmla="*/ 19050 w 1643062"/>
              <a:gd name="connsiteY9" fmla="*/ 447675 h 776287"/>
              <a:gd name="connsiteX10" fmla="*/ 9525 w 1643062"/>
              <a:gd name="connsiteY10" fmla="*/ 409575 h 776287"/>
              <a:gd name="connsiteX11" fmla="*/ 0 w 1643062"/>
              <a:gd name="connsiteY11" fmla="*/ 323850 h 776287"/>
              <a:gd name="connsiteX12" fmla="*/ 4762 w 1643062"/>
              <a:gd name="connsiteY12" fmla="*/ 233362 h 776287"/>
              <a:gd name="connsiteX13" fmla="*/ 28575 w 1643062"/>
              <a:gd name="connsiteY13" fmla="*/ 185737 h 776287"/>
              <a:gd name="connsiteX14" fmla="*/ 57150 w 1643062"/>
              <a:gd name="connsiteY14" fmla="*/ 142875 h 776287"/>
              <a:gd name="connsiteX15" fmla="*/ 76200 w 1643062"/>
              <a:gd name="connsiteY15" fmla="*/ 114300 h 776287"/>
              <a:gd name="connsiteX16" fmla="*/ 109537 w 1643062"/>
              <a:gd name="connsiteY16" fmla="*/ 85725 h 776287"/>
              <a:gd name="connsiteX17" fmla="*/ 138112 w 1643062"/>
              <a:gd name="connsiteY17" fmla="*/ 76200 h 776287"/>
              <a:gd name="connsiteX18" fmla="*/ 176212 w 1643062"/>
              <a:gd name="connsiteY18" fmla="*/ 57150 h 776287"/>
              <a:gd name="connsiteX19" fmla="*/ 261937 w 1643062"/>
              <a:gd name="connsiteY19" fmla="*/ 42862 h 776287"/>
              <a:gd name="connsiteX20" fmla="*/ 361950 w 1643062"/>
              <a:gd name="connsiteY20" fmla="*/ 19050 h 776287"/>
              <a:gd name="connsiteX21" fmla="*/ 385762 w 1643062"/>
              <a:gd name="connsiteY21" fmla="*/ 14287 h 776287"/>
              <a:gd name="connsiteX22" fmla="*/ 661987 w 1643062"/>
              <a:gd name="connsiteY22" fmla="*/ 4762 h 776287"/>
              <a:gd name="connsiteX23" fmla="*/ 847725 w 1643062"/>
              <a:gd name="connsiteY23" fmla="*/ 0 h 776287"/>
              <a:gd name="connsiteX24" fmla="*/ 1381125 w 1643062"/>
              <a:gd name="connsiteY24" fmla="*/ 4762 h 776287"/>
              <a:gd name="connsiteX25" fmla="*/ 1433512 w 1643062"/>
              <a:gd name="connsiteY25" fmla="*/ 23812 h 776287"/>
              <a:gd name="connsiteX26" fmla="*/ 1495425 w 1643062"/>
              <a:gd name="connsiteY26" fmla="*/ 71437 h 776287"/>
              <a:gd name="connsiteX27" fmla="*/ 1552575 w 1643062"/>
              <a:gd name="connsiteY27" fmla="*/ 114300 h 776287"/>
              <a:gd name="connsiteX28" fmla="*/ 1581150 w 1643062"/>
              <a:gd name="connsiteY28" fmla="*/ 152400 h 776287"/>
              <a:gd name="connsiteX29" fmla="*/ 1590675 w 1643062"/>
              <a:gd name="connsiteY29" fmla="*/ 171450 h 776287"/>
              <a:gd name="connsiteX30" fmla="*/ 1624012 w 1643062"/>
              <a:gd name="connsiteY30" fmla="*/ 228600 h 776287"/>
              <a:gd name="connsiteX31" fmla="*/ 1628775 w 1643062"/>
              <a:gd name="connsiteY31" fmla="*/ 257175 h 776287"/>
              <a:gd name="connsiteX32" fmla="*/ 1643062 w 1643062"/>
              <a:gd name="connsiteY32" fmla="*/ 304800 h 776287"/>
              <a:gd name="connsiteX33" fmla="*/ 1628775 w 1643062"/>
              <a:gd name="connsiteY33" fmla="*/ 361950 h 776287"/>
              <a:gd name="connsiteX34" fmla="*/ 1571625 w 1643062"/>
              <a:gd name="connsiteY34" fmla="*/ 385762 h 776287"/>
              <a:gd name="connsiteX35" fmla="*/ 1524000 w 1643062"/>
              <a:gd name="connsiteY35" fmla="*/ 371475 h 776287"/>
              <a:gd name="connsiteX36" fmla="*/ 1495425 w 1643062"/>
              <a:gd name="connsiteY36" fmla="*/ 361950 h 776287"/>
              <a:gd name="connsiteX37" fmla="*/ 1433512 w 1643062"/>
              <a:gd name="connsiteY37" fmla="*/ 381000 h 776287"/>
              <a:gd name="connsiteX38" fmla="*/ 1423987 w 1643062"/>
              <a:gd name="connsiteY38" fmla="*/ 395287 h 776287"/>
              <a:gd name="connsiteX39" fmla="*/ 1419225 w 1643062"/>
              <a:gd name="connsiteY39" fmla="*/ 476250 h 776287"/>
              <a:gd name="connsiteX40" fmla="*/ 1357312 w 1643062"/>
              <a:gd name="connsiteY40" fmla="*/ 500062 h 776287"/>
              <a:gd name="connsiteX41" fmla="*/ 1343025 w 1643062"/>
              <a:gd name="connsiteY41" fmla="*/ 547687 h 776287"/>
              <a:gd name="connsiteX42" fmla="*/ 1333500 w 1643062"/>
              <a:gd name="connsiteY42" fmla="*/ 576262 h 776287"/>
              <a:gd name="connsiteX43" fmla="*/ 1328737 w 1643062"/>
              <a:gd name="connsiteY43" fmla="*/ 609600 h 776287"/>
              <a:gd name="connsiteX44" fmla="*/ 1304925 w 1643062"/>
              <a:gd name="connsiteY44" fmla="*/ 685800 h 776287"/>
              <a:gd name="connsiteX45" fmla="*/ 1290637 w 1643062"/>
              <a:gd name="connsiteY45" fmla="*/ 762000 h 776287"/>
              <a:gd name="connsiteX46" fmla="*/ 1266825 w 1643062"/>
              <a:gd name="connsiteY46" fmla="*/ 776287 h 776287"/>
              <a:gd name="connsiteX47" fmla="*/ 1171575 w 1643062"/>
              <a:gd name="connsiteY47" fmla="*/ 771525 h 776287"/>
              <a:gd name="connsiteX48" fmla="*/ 1143000 w 1643062"/>
              <a:gd name="connsiteY48" fmla="*/ 766762 h 776287"/>
              <a:gd name="connsiteX49" fmla="*/ 1076325 w 1643062"/>
              <a:gd name="connsiteY49" fmla="*/ 762000 h 776287"/>
              <a:gd name="connsiteX50" fmla="*/ 952500 w 1643062"/>
              <a:gd name="connsiteY50" fmla="*/ 766762 h 77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643062" h="776287">
                <a:moveTo>
                  <a:pt x="952500" y="766762"/>
                </a:moveTo>
                <a:cubicBezTo>
                  <a:pt x="851694" y="765968"/>
                  <a:pt x="631794" y="761690"/>
                  <a:pt x="471487" y="757237"/>
                </a:cubicBezTo>
                <a:cubicBezTo>
                  <a:pt x="460266" y="756925"/>
                  <a:pt x="449157" y="754676"/>
                  <a:pt x="438150" y="752475"/>
                </a:cubicBezTo>
                <a:cubicBezTo>
                  <a:pt x="417381" y="748321"/>
                  <a:pt x="396720" y="743577"/>
                  <a:pt x="376237" y="738187"/>
                </a:cubicBezTo>
                <a:cubicBezTo>
                  <a:pt x="359362" y="733746"/>
                  <a:pt x="333518" y="724188"/>
                  <a:pt x="319087" y="714375"/>
                </a:cubicBezTo>
                <a:cubicBezTo>
                  <a:pt x="288105" y="693307"/>
                  <a:pt x="257046" y="672083"/>
                  <a:pt x="228600" y="647700"/>
                </a:cubicBezTo>
                <a:lnTo>
                  <a:pt x="128587" y="561975"/>
                </a:lnTo>
                <a:cubicBezTo>
                  <a:pt x="117475" y="552450"/>
                  <a:pt x="106959" y="542182"/>
                  <a:pt x="95250" y="533400"/>
                </a:cubicBezTo>
                <a:cubicBezTo>
                  <a:pt x="82550" y="523875"/>
                  <a:pt x="67697" y="516690"/>
                  <a:pt x="57150" y="504825"/>
                </a:cubicBezTo>
                <a:cubicBezTo>
                  <a:pt x="41939" y="487713"/>
                  <a:pt x="19050" y="447675"/>
                  <a:pt x="19050" y="447675"/>
                </a:cubicBezTo>
                <a:cubicBezTo>
                  <a:pt x="15875" y="434975"/>
                  <a:pt x="11938" y="422442"/>
                  <a:pt x="9525" y="409575"/>
                </a:cubicBezTo>
                <a:cubicBezTo>
                  <a:pt x="6634" y="394155"/>
                  <a:pt x="1235" y="336206"/>
                  <a:pt x="0" y="323850"/>
                </a:cubicBezTo>
                <a:cubicBezTo>
                  <a:pt x="1587" y="293687"/>
                  <a:pt x="1016" y="263333"/>
                  <a:pt x="4762" y="233362"/>
                </a:cubicBezTo>
                <a:cubicBezTo>
                  <a:pt x="6597" y="218685"/>
                  <a:pt x="21939" y="197682"/>
                  <a:pt x="28575" y="185737"/>
                </a:cubicBezTo>
                <a:cubicBezTo>
                  <a:pt x="47763" y="151199"/>
                  <a:pt x="26339" y="181388"/>
                  <a:pt x="57150" y="142875"/>
                </a:cubicBezTo>
                <a:cubicBezTo>
                  <a:pt x="65519" y="117765"/>
                  <a:pt x="56380" y="138083"/>
                  <a:pt x="76200" y="114300"/>
                </a:cubicBezTo>
                <a:cubicBezTo>
                  <a:pt x="93295" y="93786"/>
                  <a:pt x="76878" y="100570"/>
                  <a:pt x="109537" y="85725"/>
                </a:cubicBezTo>
                <a:cubicBezTo>
                  <a:pt x="118677" y="81570"/>
                  <a:pt x="128937" y="80278"/>
                  <a:pt x="138112" y="76200"/>
                </a:cubicBezTo>
                <a:cubicBezTo>
                  <a:pt x="164773" y="64351"/>
                  <a:pt x="139230" y="65190"/>
                  <a:pt x="176212" y="57150"/>
                </a:cubicBezTo>
                <a:cubicBezTo>
                  <a:pt x="204520" y="50996"/>
                  <a:pt x="233679" y="49243"/>
                  <a:pt x="261937" y="42862"/>
                </a:cubicBezTo>
                <a:cubicBezTo>
                  <a:pt x="460724" y="-2026"/>
                  <a:pt x="228544" y="39574"/>
                  <a:pt x="361950" y="19050"/>
                </a:cubicBezTo>
                <a:cubicBezTo>
                  <a:pt x="369950" y="17819"/>
                  <a:pt x="377677" y="14672"/>
                  <a:pt x="385762" y="14287"/>
                </a:cubicBezTo>
                <a:cubicBezTo>
                  <a:pt x="477787" y="9905"/>
                  <a:pt x="569888" y="7123"/>
                  <a:pt x="661987" y="4762"/>
                </a:cubicBezTo>
                <a:lnTo>
                  <a:pt x="847725" y="0"/>
                </a:lnTo>
                <a:lnTo>
                  <a:pt x="1381125" y="4762"/>
                </a:lnTo>
                <a:cubicBezTo>
                  <a:pt x="1384012" y="4835"/>
                  <a:pt x="1429155" y="20907"/>
                  <a:pt x="1433512" y="23812"/>
                </a:cubicBezTo>
                <a:cubicBezTo>
                  <a:pt x="1455176" y="38255"/>
                  <a:pt x="1475093" y="55172"/>
                  <a:pt x="1495425" y="71437"/>
                </a:cubicBezTo>
                <a:cubicBezTo>
                  <a:pt x="1547326" y="112958"/>
                  <a:pt x="1508916" y="88104"/>
                  <a:pt x="1552575" y="114300"/>
                </a:cubicBezTo>
                <a:cubicBezTo>
                  <a:pt x="1561740" y="125756"/>
                  <a:pt x="1573567" y="139129"/>
                  <a:pt x="1581150" y="152400"/>
                </a:cubicBezTo>
                <a:cubicBezTo>
                  <a:pt x="1584672" y="158564"/>
                  <a:pt x="1587194" y="165262"/>
                  <a:pt x="1590675" y="171450"/>
                </a:cubicBezTo>
                <a:cubicBezTo>
                  <a:pt x="1601487" y="190672"/>
                  <a:pt x="1624012" y="228600"/>
                  <a:pt x="1624012" y="228600"/>
                </a:cubicBezTo>
                <a:cubicBezTo>
                  <a:pt x="1625600" y="238125"/>
                  <a:pt x="1626234" y="247859"/>
                  <a:pt x="1628775" y="257175"/>
                </a:cubicBezTo>
                <a:cubicBezTo>
                  <a:pt x="1652264" y="343297"/>
                  <a:pt x="1626248" y="220720"/>
                  <a:pt x="1643062" y="304800"/>
                </a:cubicBezTo>
                <a:cubicBezTo>
                  <a:pt x="1638300" y="323850"/>
                  <a:pt x="1638016" y="344624"/>
                  <a:pt x="1628775" y="361950"/>
                </a:cubicBezTo>
                <a:cubicBezTo>
                  <a:pt x="1622107" y="374453"/>
                  <a:pt x="1580084" y="383345"/>
                  <a:pt x="1571625" y="385762"/>
                </a:cubicBezTo>
                <a:lnTo>
                  <a:pt x="1524000" y="371475"/>
                </a:lnTo>
                <a:cubicBezTo>
                  <a:pt x="1514417" y="368480"/>
                  <a:pt x="1495425" y="361950"/>
                  <a:pt x="1495425" y="361950"/>
                </a:cubicBezTo>
                <a:cubicBezTo>
                  <a:pt x="1474787" y="368300"/>
                  <a:pt x="1453079" y="371869"/>
                  <a:pt x="1433512" y="381000"/>
                </a:cubicBezTo>
                <a:cubicBezTo>
                  <a:pt x="1428325" y="383420"/>
                  <a:pt x="1424836" y="389627"/>
                  <a:pt x="1423987" y="395287"/>
                </a:cubicBezTo>
                <a:cubicBezTo>
                  <a:pt x="1419977" y="422022"/>
                  <a:pt x="1433739" y="453442"/>
                  <a:pt x="1419225" y="476250"/>
                </a:cubicBezTo>
                <a:cubicBezTo>
                  <a:pt x="1407354" y="494905"/>
                  <a:pt x="1377950" y="492125"/>
                  <a:pt x="1357312" y="500062"/>
                </a:cubicBezTo>
                <a:cubicBezTo>
                  <a:pt x="1349555" y="538850"/>
                  <a:pt x="1356949" y="509398"/>
                  <a:pt x="1343025" y="547687"/>
                </a:cubicBezTo>
                <a:cubicBezTo>
                  <a:pt x="1339594" y="557123"/>
                  <a:pt x="1333500" y="576262"/>
                  <a:pt x="1333500" y="576262"/>
                </a:cubicBezTo>
                <a:cubicBezTo>
                  <a:pt x="1331912" y="587375"/>
                  <a:pt x="1332038" y="598871"/>
                  <a:pt x="1328737" y="609600"/>
                </a:cubicBezTo>
                <a:cubicBezTo>
                  <a:pt x="1303060" y="693050"/>
                  <a:pt x="1322847" y="566323"/>
                  <a:pt x="1304925" y="685800"/>
                </a:cubicBezTo>
                <a:cubicBezTo>
                  <a:pt x="1302970" y="698830"/>
                  <a:pt x="1302811" y="746348"/>
                  <a:pt x="1290637" y="762000"/>
                </a:cubicBezTo>
                <a:cubicBezTo>
                  <a:pt x="1284954" y="769307"/>
                  <a:pt x="1274762" y="771525"/>
                  <a:pt x="1266825" y="776287"/>
                </a:cubicBezTo>
                <a:cubicBezTo>
                  <a:pt x="1235075" y="774700"/>
                  <a:pt x="1203271" y="773963"/>
                  <a:pt x="1171575" y="771525"/>
                </a:cubicBezTo>
                <a:cubicBezTo>
                  <a:pt x="1161947" y="770784"/>
                  <a:pt x="1152608" y="767723"/>
                  <a:pt x="1143000" y="766762"/>
                </a:cubicBezTo>
                <a:cubicBezTo>
                  <a:pt x="1120829" y="764545"/>
                  <a:pt x="1098596" y="762696"/>
                  <a:pt x="1076325" y="762000"/>
                </a:cubicBezTo>
                <a:cubicBezTo>
                  <a:pt x="1047764" y="761108"/>
                  <a:pt x="1053306" y="767556"/>
                  <a:pt x="952500" y="76676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Freeform: Shape 13">
            <a:extLst>
              <a:ext uri="{FF2B5EF4-FFF2-40B4-BE49-F238E27FC236}">
                <a16:creationId xmlns:a16="http://schemas.microsoft.com/office/drawing/2014/main" id="{16AB1261-20B7-B227-B71B-8F614421076C}"/>
              </a:ext>
              <a:ext uri="{C183D7F6-B498-43B3-948B-1728B52AA6E4}">
                <adec:decorative xmlns:adec="http://schemas.microsoft.com/office/drawing/2017/decorative" val="1"/>
              </a:ext>
            </a:extLst>
          </p:cNvPr>
          <p:cNvSpPr/>
          <p:nvPr/>
        </p:nvSpPr>
        <p:spPr>
          <a:xfrm>
            <a:off x="819150" y="8920163"/>
            <a:ext cx="1300163" cy="476304"/>
          </a:xfrm>
          <a:custGeom>
            <a:avLst/>
            <a:gdLst>
              <a:gd name="connsiteX0" fmla="*/ 190500 w 1300163"/>
              <a:gd name="connsiteY0" fmla="*/ 457200 h 476304"/>
              <a:gd name="connsiteX1" fmla="*/ 161925 w 1300163"/>
              <a:gd name="connsiteY1" fmla="*/ 447675 h 476304"/>
              <a:gd name="connsiteX2" fmla="*/ 114300 w 1300163"/>
              <a:gd name="connsiteY2" fmla="*/ 409575 h 476304"/>
              <a:gd name="connsiteX3" fmla="*/ 66675 w 1300163"/>
              <a:gd name="connsiteY3" fmla="*/ 366712 h 476304"/>
              <a:gd name="connsiteX4" fmla="*/ 42863 w 1300163"/>
              <a:gd name="connsiteY4" fmla="*/ 333375 h 476304"/>
              <a:gd name="connsiteX5" fmla="*/ 33338 w 1300163"/>
              <a:gd name="connsiteY5" fmla="*/ 314325 h 476304"/>
              <a:gd name="connsiteX6" fmla="*/ 23813 w 1300163"/>
              <a:gd name="connsiteY6" fmla="*/ 280987 h 476304"/>
              <a:gd name="connsiteX7" fmla="*/ 14288 w 1300163"/>
              <a:gd name="connsiteY7" fmla="*/ 257175 h 476304"/>
              <a:gd name="connsiteX8" fmla="*/ 0 w 1300163"/>
              <a:gd name="connsiteY8" fmla="*/ 195262 h 476304"/>
              <a:gd name="connsiteX9" fmla="*/ 28575 w 1300163"/>
              <a:gd name="connsiteY9" fmla="*/ 119062 h 476304"/>
              <a:gd name="connsiteX10" fmla="*/ 66675 w 1300163"/>
              <a:gd name="connsiteY10" fmla="*/ 90487 h 476304"/>
              <a:gd name="connsiteX11" fmla="*/ 76200 w 1300163"/>
              <a:gd name="connsiteY11" fmla="*/ 71437 h 476304"/>
              <a:gd name="connsiteX12" fmla="*/ 157163 w 1300163"/>
              <a:gd name="connsiteY12" fmla="*/ 14287 h 476304"/>
              <a:gd name="connsiteX13" fmla="*/ 204788 w 1300163"/>
              <a:gd name="connsiteY13" fmla="*/ 4762 h 476304"/>
              <a:gd name="connsiteX14" fmla="*/ 280988 w 1300163"/>
              <a:gd name="connsiteY14" fmla="*/ 0 h 476304"/>
              <a:gd name="connsiteX15" fmla="*/ 914400 w 1300163"/>
              <a:gd name="connsiteY15" fmla="*/ 9525 h 476304"/>
              <a:gd name="connsiteX16" fmla="*/ 995363 w 1300163"/>
              <a:gd name="connsiteY16" fmla="*/ 23812 h 476304"/>
              <a:gd name="connsiteX17" fmla="*/ 1062038 w 1300163"/>
              <a:gd name="connsiteY17" fmla="*/ 42862 h 476304"/>
              <a:gd name="connsiteX18" fmla="*/ 1081088 w 1300163"/>
              <a:gd name="connsiteY18" fmla="*/ 38100 h 476304"/>
              <a:gd name="connsiteX19" fmla="*/ 1100138 w 1300163"/>
              <a:gd name="connsiteY19" fmla="*/ 57150 h 476304"/>
              <a:gd name="connsiteX20" fmla="*/ 1114425 w 1300163"/>
              <a:gd name="connsiteY20" fmla="*/ 61912 h 476304"/>
              <a:gd name="connsiteX21" fmla="*/ 1143000 w 1300163"/>
              <a:gd name="connsiteY21" fmla="*/ 85725 h 476304"/>
              <a:gd name="connsiteX22" fmla="*/ 1157288 w 1300163"/>
              <a:gd name="connsiteY22" fmla="*/ 90487 h 476304"/>
              <a:gd name="connsiteX23" fmla="*/ 1171575 w 1300163"/>
              <a:gd name="connsiteY23" fmla="*/ 100012 h 476304"/>
              <a:gd name="connsiteX24" fmla="*/ 1190625 w 1300163"/>
              <a:gd name="connsiteY24" fmla="*/ 109537 h 476304"/>
              <a:gd name="connsiteX25" fmla="*/ 1214438 w 1300163"/>
              <a:gd name="connsiteY25" fmla="*/ 138112 h 476304"/>
              <a:gd name="connsiteX26" fmla="*/ 1238250 w 1300163"/>
              <a:gd name="connsiteY26" fmla="*/ 171450 h 476304"/>
              <a:gd name="connsiteX27" fmla="*/ 1262063 w 1300163"/>
              <a:gd name="connsiteY27" fmla="*/ 204787 h 476304"/>
              <a:gd name="connsiteX28" fmla="*/ 1271588 w 1300163"/>
              <a:gd name="connsiteY28" fmla="*/ 223837 h 476304"/>
              <a:gd name="connsiteX29" fmla="*/ 1281113 w 1300163"/>
              <a:gd name="connsiteY29" fmla="*/ 238125 h 476304"/>
              <a:gd name="connsiteX30" fmla="*/ 1300163 w 1300163"/>
              <a:gd name="connsiteY30" fmla="*/ 290512 h 476304"/>
              <a:gd name="connsiteX31" fmla="*/ 1281113 w 1300163"/>
              <a:gd name="connsiteY31" fmla="*/ 381000 h 476304"/>
              <a:gd name="connsiteX32" fmla="*/ 1257300 w 1300163"/>
              <a:gd name="connsiteY32" fmla="*/ 409575 h 476304"/>
              <a:gd name="connsiteX33" fmla="*/ 1247775 w 1300163"/>
              <a:gd name="connsiteY33" fmla="*/ 423862 h 476304"/>
              <a:gd name="connsiteX34" fmla="*/ 1223963 w 1300163"/>
              <a:gd name="connsiteY34" fmla="*/ 438150 h 476304"/>
              <a:gd name="connsiteX35" fmla="*/ 1133475 w 1300163"/>
              <a:gd name="connsiteY35" fmla="*/ 457200 h 476304"/>
              <a:gd name="connsiteX36" fmla="*/ 1019175 w 1300163"/>
              <a:gd name="connsiteY36" fmla="*/ 461962 h 476304"/>
              <a:gd name="connsiteX37" fmla="*/ 942975 w 1300163"/>
              <a:gd name="connsiteY37" fmla="*/ 476250 h 476304"/>
              <a:gd name="connsiteX38" fmla="*/ 452438 w 1300163"/>
              <a:gd name="connsiteY38" fmla="*/ 466725 h 476304"/>
              <a:gd name="connsiteX39" fmla="*/ 361950 w 1300163"/>
              <a:gd name="connsiteY39" fmla="*/ 457200 h 476304"/>
              <a:gd name="connsiteX40" fmla="*/ 333375 w 1300163"/>
              <a:gd name="connsiteY40" fmla="*/ 452437 h 476304"/>
              <a:gd name="connsiteX41" fmla="*/ 190500 w 1300163"/>
              <a:gd name="connsiteY41" fmla="*/ 457200 h 476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300163" h="476304">
                <a:moveTo>
                  <a:pt x="190500" y="457200"/>
                </a:moveTo>
                <a:cubicBezTo>
                  <a:pt x="161925" y="456406"/>
                  <a:pt x="170439" y="452996"/>
                  <a:pt x="161925" y="447675"/>
                </a:cubicBezTo>
                <a:cubicBezTo>
                  <a:pt x="144685" y="436900"/>
                  <a:pt x="128675" y="423951"/>
                  <a:pt x="114300" y="409575"/>
                </a:cubicBezTo>
                <a:cubicBezTo>
                  <a:pt x="76916" y="372189"/>
                  <a:pt x="94039" y="384954"/>
                  <a:pt x="66675" y="366712"/>
                </a:cubicBezTo>
                <a:cubicBezTo>
                  <a:pt x="60546" y="358540"/>
                  <a:pt x="48432" y="343120"/>
                  <a:pt x="42863" y="333375"/>
                </a:cubicBezTo>
                <a:cubicBezTo>
                  <a:pt x="39341" y="327211"/>
                  <a:pt x="36135" y="320850"/>
                  <a:pt x="33338" y="314325"/>
                </a:cubicBezTo>
                <a:cubicBezTo>
                  <a:pt x="26455" y="298264"/>
                  <a:pt x="29858" y="299124"/>
                  <a:pt x="23813" y="280987"/>
                </a:cubicBezTo>
                <a:cubicBezTo>
                  <a:pt x="21110" y="272877"/>
                  <a:pt x="16991" y="265285"/>
                  <a:pt x="14288" y="257175"/>
                </a:cubicBezTo>
                <a:cubicBezTo>
                  <a:pt x="4140" y="226732"/>
                  <a:pt x="4967" y="225060"/>
                  <a:pt x="0" y="195262"/>
                </a:cubicBezTo>
                <a:cubicBezTo>
                  <a:pt x="4922" y="141125"/>
                  <a:pt x="-7087" y="149238"/>
                  <a:pt x="28575" y="119062"/>
                </a:cubicBezTo>
                <a:cubicBezTo>
                  <a:pt x="40694" y="108808"/>
                  <a:pt x="66675" y="90487"/>
                  <a:pt x="66675" y="90487"/>
                </a:cubicBezTo>
                <a:cubicBezTo>
                  <a:pt x="69850" y="84137"/>
                  <a:pt x="71180" y="76457"/>
                  <a:pt x="76200" y="71437"/>
                </a:cubicBezTo>
                <a:cubicBezTo>
                  <a:pt x="100737" y="46900"/>
                  <a:pt x="123834" y="23175"/>
                  <a:pt x="157163" y="14287"/>
                </a:cubicBezTo>
                <a:cubicBezTo>
                  <a:pt x="172806" y="10116"/>
                  <a:pt x="188705" y="6618"/>
                  <a:pt x="204788" y="4762"/>
                </a:cubicBezTo>
                <a:cubicBezTo>
                  <a:pt x="230070" y="1845"/>
                  <a:pt x="255588" y="1587"/>
                  <a:pt x="280988" y="0"/>
                </a:cubicBezTo>
                <a:lnTo>
                  <a:pt x="914400" y="9525"/>
                </a:lnTo>
                <a:cubicBezTo>
                  <a:pt x="929334" y="10174"/>
                  <a:pt x="986386" y="21318"/>
                  <a:pt x="995363" y="23812"/>
                </a:cubicBezTo>
                <a:cubicBezTo>
                  <a:pt x="1083748" y="48364"/>
                  <a:pt x="990722" y="30977"/>
                  <a:pt x="1062038" y="42862"/>
                </a:cubicBezTo>
                <a:cubicBezTo>
                  <a:pt x="1068388" y="41275"/>
                  <a:pt x="1074959" y="35802"/>
                  <a:pt x="1081088" y="38100"/>
                </a:cubicBezTo>
                <a:cubicBezTo>
                  <a:pt x="1089496" y="41253"/>
                  <a:pt x="1092830" y="51930"/>
                  <a:pt x="1100138" y="57150"/>
                </a:cubicBezTo>
                <a:cubicBezTo>
                  <a:pt x="1104223" y="60068"/>
                  <a:pt x="1109663" y="60325"/>
                  <a:pt x="1114425" y="61912"/>
                </a:cubicBezTo>
                <a:cubicBezTo>
                  <a:pt x="1123950" y="69850"/>
                  <a:pt x="1132683" y="78847"/>
                  <a:pt x="1143000" y="85725"/>
                </a:cubicBezTo>
                <a:cubicBezTo>
                  <a:pt x="1147177" y="88510"/>
                  <a:pt x="1152798" y="88242"/>
                  <a:pt x="1157288" y="90487"/>
                </a:cubicBezTo>
                <a:cubicBezTo>
                  <a:pt x="1162407" y="93047"/>
                  <a:pt x="1166605" y="97172"/>
                  <a:pt x="1171575" y="100012"/>
                </a:cubicBezTo>
                <a:cubicBezTo>
                  <a:pt x="1177739" y="103534"/>
                  <a:pt x="1184275" y="106362"/>
                  <a:pt x="1190625" y="109537"/>
                </a:cubicBezTo>
                <a:cubicBezTo>
                  <a:pt x="1198563" y="119062"/>
                  <a:pt x="1206692" y="128430"/>
                  <a:pt x="1214438" y="138112"/>
                </a:cubicBezTo>
                <a:cubicBezTo>
                  <a:pt x="1235192" y="164055"/>
                  <a:pt x="1222135" y="148889"/>
                  <a:pt x="1238250" y="171450"/>
                </a:cubicBezTo>
                <a:cubicBezTo>
                  <a:pt x="1245551" y="181672"/>
                  <a:pt x="1255649" y="193563"/>
                  <a:pt x="1262063" y="204787"/>
                </a:cubicBezTo>
                <a:cubicBezTo>
                  <a:pt x="1265585" y="210951"/>
                  <a:pt x="1268066" y="217673"/>
                  <a:pt x="1271588" y="223837"/>
                </a:cubicBezTo>
                <a:cubicBezTo>
                  <a:pt x="1274428" y="228807"/>
                  <a:pt x="1278553" y="233005"/>
                  <a:pt x="1281113" y="238125"/>
                </a:cubicBezTo>
                <a:cubicBezTo>
                  <a:pt x="1287741" y="251380"/>
                  <a:pt x="1295717" y="277174"/>
                  <a:pt x="1300163" y="290512"/>
                </a:cubicBezTo>
                <a:cubicBezTo>
                  <a:pt x="1293019" y="390522"/>
                  <a:pt x="1307579" y="328068"/>
                  <a:pt x="1281113" y="381000"/>
                </a:cubicBezTo>
                <a:cubicBezTo>
                  <a:pt x="1266307" y="410612"/>
                  <a:pt x="1281704" y="401440"/>
                  <a:pt x="1257300" y="409575"/>
                </a:cubicBezTo>
                <a:cubicBezTo>
                  <a:pt x="1254125" y="414337"/>
                  <a:pt x="1252121" y="420137"/>
                  <a:pt x="1247775" y="423862"/>
                </a:cubicBezTo>
                <a:cubicBezTo>
                  <a:pt x="1240747" y="429886"/>
                  <a:pt x="1231813" y="433244"/>
                  <a:pt x="1223963" y="438150"/>
                </a:cubicBezTo>
                <a:cubicBezTo>
                  <a:pt x="1187347" y="461035"/>
                  <a:pt x="1219957" y="450714"/>
                  <a:pt x="1133475" y="457200"/>
                </a:cubicBezTo>
                <a:cubicBezTo>
                  <a:pt x="1095449" y="460052"/>
                  <a:pt x="1057275" y="460375"/>
                  <a:pt x="1019175" y="461962"/>
                </a:cubicBezTo>
                <a:cubicBezTo>
                  <a:pt x="986323" y="475103"/>
                  <a:pt x="989025" y="476654"/>
                  <a:pt x="942975" y="476250"/>
                </a:cubicBezTo>
                <a:cubicBezTo>
                  <a:pt x="779438" y="474816"/>
                  <a:pt x="615950" y="469900"/>
                  <a:pt x="452438" y="466725"/>
                </a:cubicBezTo>
                <a:cubicBezTo>
                  <a:pt x="413465" y="463182"/>
                  <a:pt x="398354" y="462401"/>
                  <a:pt x="361950" y="457200"/>
                </a:cubicBezTo>
                <a:cubicBezTo>
                  <a:pt x="352391" y="455834"/>
                  <a:pt x="343026" y="452748"/>
                  <a:pt x="333375" y="452437"/>
                </a:cubicBezTo>
                <a:cubicBezTo>
                  <a:pt x="293708" y="451157"/>
                  <a:pt x="219075" y="457994"/>
                  <a:pt x="190500" y="4572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Freeform: Shape 14">
            <a:extLst>
              <a:ext uri="{FF2B5EF4-FFF2-40B4-BE49-F238E27FC236}">
                <a16:creationId xmlns:a16="http://schemas.microsoft.com/office/drawing/2014/main" id="{5B9C5297-76BB-10E2-A363-5E9BA4D5A224}"/>
              </a:ext>
              <a:ext uri="{C183D7F6-B498-43B3-948B-1728B52AA6E4}">
                <adec:decorative xmlns:adec="http://schemas.microsoft.com/office/drawing/2017/decorative" val="1"/>
              </a:ext>
            </a:extLst>
          </p:cNvPr>
          <p:cNvSpPr/>
          <p:nvPr/>
        </p:nvSpPr>
        <p:spPr>
          <a:xfrm>
            <a:off x="2643188" y="6705600"/>
            <a:ext cx="1614487" cy="638175"/>
          </a:xfrm>
          <a:custGeom>
            <a:avLst/>
            <a:gdLst>
              <a:gd name="connsiteX0" fmla="*/ 385762 w 1614487"/>
              <a:gd name="connsiteY0" fmla="*/ 638175 h 638175"/>
              <a:gd name="connsiteX1" fmla="*/ 252412 w 1614487"/>
              <a:gd name="connsiteY1" fmla="*/ 619125 h 638175"/>
              <a:gd name="connsiteX2" fmla="*/ 123825 w 1614487"/>
              <a:gd name="connsiteY2" fmla="*/ 585788 h 638175"/>
              <a:gd name="connsiteX3" fmla="*/ 66675 w 1614487"/>
              <a:gd name="connsiteY3" fmla="*/ 542925 h 638175"/>
              <a:gd name="connsiteX4" fmla="*/ 9525 w 1614487"/>
              <a:gd name="connsiteY4" fmla="*/ 461963 h 638175"/>
              <a:gd name="connsiteX5" fmla="*/ 4762 w 1614487"/>
              <a:gd name="connsiteY5" fmla="*/ 428625 h 638175"/>
              <a:gd name="connsiteX6" fmla="*/ 0 w 1614487"/>
              <a:gd name="connsiteY6" fmla="*/ 400050 h 638175"/>
              <a:gd name="connsiteX7" fmla="*/ 4762 w 1614487"/>
              <a:gd name="connsiteY7" fmla="*/ 352425 h 638175"/>
              <a:gd name="connsiteX8" fmla="*/ 14287 w 1614487"/>
              <a:gd name="connsiteY8" fmla="*/ 280988 h 638175"/>
              <a:gd name="connsiteX9" fmla="*/ 23812 w 1614487"/>
              <a:gd name="connsiteY9" fmla="*/ 247650 h 638175"/>
              <a:gd name="connsiteX10" fmla="*/ 66675 w 1614487"/>
              <a:gd name="connsiteY10" fmla="*/ 157163 h 638175"/>
              <a:gd name="connsiteX11" fmla="*/ 128587 w 1614487"/>
              <a:gd name="connsiteY11" fmla="*/ 95250 h 638175"/>
              <a:gd name="connsiteX12" fmla="*/ 219075 w 1614487"/>
              <a:gd name="connsiteY12" fmla="*/ 66675 h 638175"/>
              <a:gd name="connsiteX13" fmla="*/ 404812 w 1614487"/>
              <a:gd name="connsiteY13" fmla="*/ 42863 h 638175"/>
              <a:gd name="connsiteX14" fmla="*/ 523875 w 1614487"/>
              <a:gd name="connsiteY14" fmla="*/ 23813 h 638175"/>
              <a:gd name="connsiteX15" fmla="*/ 781050 w 1614487"/>
              <a:gd name="connsiteY15" fmla="*/ 0 h 638175"/>
              <a:gd name="connsiteX16" fmla="*/ 1119187 w 1614487"/>
              <a:gd name="connsiteY16" fmla="*/ 4763 h 638175"/>
              <a:gd name="connsiteX17" fmla="*/ 1323975 w 1614487"/>
              <a:gd name="connsiteY17" fmla="*/ 14288 h 638175"/>
              <a:gd name="connsiteX18" fmla="*/ 1404937 w 1614487"/>
              <a:gd name="connsiteY18" fmla="*/ 28575 h 638175"/>
              <a:gd name="connsiteX19" fmla="*/ 1471612 w 1614487"/>
              <a:gd name="connsiteY19" fmla="*/ 47625 h 638175"/>
              <a:gd name="connsiteX20" fmla="*/ 1557337 w 1614487"/>
              <a:gd name="connsiteY20" fmla="*/ 133350 h 638175"/>
              <a:gd name="connsiteX21" fmla="*/ 1581150 w 1614487"/>
              <a:gd name="connsiteY21" fmla="*/ 180975 h 638175"/>
              <a:gd name="connsiteX22" fmla="*/ 1614487 w 1614487"/>
              <a:gd name="connsiteY22" fmla="*/ 323850 h 638175"/>
              <a:gd name="connsiteX23" fmla="*/ 1609725 w 1614487"/>
              <a:gd name="connsiteY23" fmla="*/ 452438 h 638175"/>
              <a:gd name="connsiteX24" fmla="*/ 1585912 w 1614487"/>
              <a:gd name="connsiteY24" fmla="*/ 476250 h 638175"/>
              <a:gd name="connsiteX25" fmla="*/ 1543050 w 1614487"/>
              <a:gd name="connsiteY25" fmla="*/ 500063 h 638175"/>
              <a:gd name="connsiteX26" fmla="*/ 1428750 w 1614487"/>
              <a:gd name="connsiteY26" fmla="*/ 542925 h 638175"/>
              <a:gd name="connsiteX27" fmla="*/ 1343025 w 1614487"/>
              <a:gd name="connsiteY27" fmla="*/ 571500 h 638175"/>
              <a:gd name="connsiteX28" fmla="*/ 1290637 w 1614487"/>
              <a:gd name="connsiteY28" fmla="*/ 576263 h 638175"/>
              <a:gd name="connsiteX29" fmla="*/ 1152525 w 1614487"/>
              <a:gd name="connsiteY29" fmla="*/ 590550 h 638175"/>
              <a:gd name="connsiteX30" fmla="*/ 938212 w 1614487"/>
              <a:gd name="connsiteY30" fmla="*/ 600075 h 638175"/>
              <a:gd name="connsiteX31" fmla="*/ 838200 w 1614487"/>
              <a:gd name="connsiteY31" fmla="*/ 604838 h 638175"/>
              <a:gd name="connsiteX32" fmla="*/ 661987 w 1614487"/>
              <a:gd name="connsiteY32" fmla="*/ 609600 h 638175"/>
              <a:gd name="connsiteX33" fmla="*/ 533400 w 1614487"/>
              <a:gd name="connsiteY33" fmla="*/ 619125 h 638175"/>
              <a:gd name="connsiteX34" fmla="*/ 471487 w 1614487"/>
              <a:gd name="connsiteY34" fmla="*/ 633413 h 638175"/>
              <a:gd name="connsiteX35" fmla="*/ 419100 w 1614487"/>
              <a:gd name="connsiteY35" fmla="*/ 638175 h 638175"/>
              <a:gd name="connsiteX36" fmla="*/ 385762 w 1614487"/>
              <a:gd name="connsiteY36" fmla="*/ 638175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14487" h="638175">
                <a:moveTo>
                  <a:pt x="385762" y="638175"/>
                </a:moveTo>
                <a:cubicBezTo>
                  <a:pt x="341312" y="631825"/>
                  <a:pt x="296505" y="627604"/>
                  <a:pt x="252412" y="619125"/>
                </a:cubicBezTo>
                <a:cubicBezTo>
                  <a:pt x="182001" y="605585"/>
                  <a:pt x="169137" y="600891"/>
                  <a:pt x="123825" y="585788"/>
                </a:cubicBezTo>
                <a:cubicBezTo>
                  <a:pt x="105417" y="573516"/>
                  <a:pt x="81858" y="559276"/>
                  <a:pt x="66675" y="542925"/>
                </a:cubicBezTo>
                <a:cubicBezTo>
                  <a:pt x="41116" y="515400"/>
                  <a:pt x="28886" y="492941"/>
                  <a:pt x="9525" y="461963"/>
                </a:cubicBezTo>
                <a:cubicBezTo>
                  <a:pt x="7937" y="450850"/>
                  <a:pt x="6469" y="439720"/>
                  <a:pt x="4762" y="428625"/>
                </a:cubicBezTo>
                <a:cubicBezTo>
                  <a:pt x="3294" y="419081"/>
                  <a:pt x="0" y="409706"/>
                  <a:pt x="0" y="400050"/>
                </a:cubicBezTo>
                <a:cubicBezTo>
                  <a:pt x="0" y="384096"/>
                  <a:pt x="2861" y="368266"/>
                  <a:pt x="4762" y="352425"/>
                </a:cubicBezTo>
                <a:cubicBezTo>
                  <a:pt x="7624" y="328573"/>
                  <a:pt x="9990" y="304624"/>
                  <a:pt x="14287" y="280988"/>
                </a:cubicBezTo>
                <a:cubicBezTo>
                  <a:pt x="16354" y="269617"/>
                  <a:pt x="20157" y="258614"/>
                  <a:pt x="23812" y="247650"/>
                </a:cubicBezTo>
                <a:cubicBezTo>
                  <a:pt x="36033" y="210987"/>
                  <a:pt x="44879" y="192037"/>
                  <a:pt x="66675" y="157163"/>
                </a:cubicBezTo>
                <a:cubicBezTo>
                  <a:pt x="79657" y="136392"/>
                  <a:pt x="111996" y="106311"/>
                  <a:pt x="128587" y="95250"/>
                </a:cubicBezTo>
                <a:cubicBezTo>
                  <a:pt x="157761" y="75800"/>
                  <a:pt x="185611" y="72872"/>
                  <a:pt x="219075" y="66675"/>
                </a:cubicBezTo>
                <a:cubicBezTo>
                  <a:pt x="383005" y="36318"/>
                  <a:pt x="210767" y="67635"/>
                  <a:pt x="404812" y="42863"/>
                </a:cubicBezTo>
                <a:cubicBezTo>
                  <a:pt x="444681" y="37773"/>
                  <a:pt x="483892" y="27914"/>
                  <a:pt x="523875" y="23813"/>
                </a:cubicBezTo>
                <a:cubicBezTo>
                  <a:pt x="733353" y="2328"/>
                  <a:pt x="647513" y="8903"/>
                  <a:pt x="781050" y="0"/>
                </a:cubicBezTo>
                <a:lnTo>
                  <a:pt x="1119187" y="4763"/>
                </a:lnTo>
                <a:cubicBezTo>
                  <a:pt x="1199606" y="6421"/>
                  <a:pt x="1247868" y="9811"/>
                  <a:pt x="1323975" y="14288"/>
                </a:cubicBezTo>
                <a:lnTo>
                  <a:pt x="1404937" y="28575"/>
                </a:lnTo>
                <a:cubicBezTo>
                  <a:pt x="1422206" y="31896"/>
                  <a:pt x="1454034" y="37371"/>
                  <a:pt x="1471612" y="47625"/>
                </a:cubicBezTo>
                <a:cubicBezTo>
                  <a:pt x="1506620" y="68047"/>
                  <a:pt x="1536805" y="98445"/>
                  <a:pt x="1557337" y="133350"/>
                </a:cubicBezTo>
                <a:cubicBezTo>
                  <a:pt x="1566336" y="148648"/>
                  <a:pt x="1575180" y="164260"/>
                  <a:pt x="1581150" y="180975"/>
                </a:cubicBezTo>
                <a:cubicBezTo>
                  <a:pt x="1602885" y="241833"/>
                  <a:pt x="1604805" y="265758"/>
                  <a:pt x="1614487" y="323850"/>
                </a:cubicBezTo>
                <a:cubicBezTo>
                  <a:pt x="1612900" y="366713"/>
                  <a:pt x="1617630" y="410281"/>
                  <a:pt x="1609725" y="452438"/>
                </a:cubicBezTo>
                <a:cubicBezTo>
                  <a:pt x="1607656" y="463471"/>
                  <a:pt x="1595046" y="469725"/>
                  <a:pt x="1585912" y="476250"/>
                </a:cubicBezTo>
                <a:cubicBezTo>
                  <a:pt x="1572612" y="485750"/>
                  <a:pt x="1557908" y="493253"/>
                  <a:pt x="1543050" y="500063"/>
                </a:cubicBezTo>
                <a:cubicBezTo>
                  <a:pt x="1460206" y="538033"/>
                  <a:pt x="1494429" y="518295"/>
                  <a:pt x="1428750" y="542925"/>
                </a:cubicBezTo>
                <a:cubicBezTo>
                  <a:pt x="1385047" y="559314"/>
                  <a:pt x="1397687" y="561561"/>
                  <a:pt x="1343025" y="571500"/>
                </a:cubicBezTo>
                <a:cubicBezTo>
                  <a:pt x="1325773" y="574637"/>
                  <a:pt x="1308056" y="574253"/>
                  <a:pt x="1290637" y="576263"/>
                </a:cubicBezTo>
                <a:cubicBezTo>
                  <a:pt x="1202263" y="586460"/>
                  <a:pt x="1238386" y="586184"/>
                  <a:pt x="1152525" y="590550"/>
                </a:cubicBezTo>
                <a:lnTo>
                  <a:pt x="938212" y="600075"/>
                </a:lnTo>
                <a:cubicBezTo>
                  <a:pt x="904871" y="601591"/>
                  <a:pt x="871563" y="603936"/>
                  <a:pt x="838200" y="604838"/>
                </a:cubicBezTo>
                <a:lnTo>
                  <a:pt x="661987" y="609600"/>
                </a:lnTo>
                <a:cubicBezTo>
                  <a:pt x="619125" y="612775"/>
                  <a:pt x="576048" y="613794"/>
                  <a:pt x="533400" y="619125"/>
                </a:cubicBezTo>
                <a:cubicBezTo>
                  <a:pt x="512383" y="621752"/>
                  <a:pt x="492379" y="629931"/>
                  <a:pt x="471487" y="633413"/>
                </a:cubicBezTo>
                <a:cubicBezTo>
                  <a:pt x="454191" y="636296"/>
                  <a:pt x="436562" y="636588"/>
                  <a:pt x="419100" y="638175"/>
                </a:cubicBezTo>
                <a:lnTo>
                  <a:pt x="385762" y="6381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Freeform: Shape 15">
            <a:extLst>
              <a:ext uri="{FF2B5EF4-FFF2-40B4-BE49-F238E27FC236}">
                <a16:creationId xmlns:a16="http://schemas.microsoft.com/office/drawing/2014/main" id="{E5339413-5819-D723-CAE3-F07E192A4691}"/>
              </a:ext>
              <a:ext uri="{C183D7F6-B498-43B3-948B-1728B52AA6E4}">
                <adec:decorative xmlns:adec="http://schemas.microsoft.com/office/drawing/2017/decorative" val="1"/>
              </a:ext>
            </a:extLst>
          </p:cNvPr>
          <p:cNvSpPr/>
          <p:nvPr/>
        </p:nvSpPr>
        <p:spPr>
          <a:xfrm>
            <a:off x="4643438" y="6662425"/>
            <a:ext cx="1649098" cy="767521"/>
          </a:xfrm>
          <a:custGeom>
            <a:avLst/>
            <a:gdLst>
              <a:gd name="connsiteX0" fmla="*/ 771525 w 1649098"/>
              <a:gd name="connsiteY0" fmla="*/ 724213 h 767521"/>
              <a:gd name="connsiteX1" fmla="*/ 395287 w 1649098"/>
              <a:gd name="connsiteY1" fmla="*/ 728975 h 767521"/>
              <a:gd name="connsiteX2" fmla="*/ 371475 w 1649098"/>
              <a:gd name="connsiteY2" fmla="*/ 724213 h 767521"/>
              <a:gd name="connsiteX3" fmla="*/ 342900 w 1649098"/>
              <a:gd name="connsiteY3" fmla="*/ 719450 h 767521"/>
              <a:gd name="connsiteX4" fmla="*/ 323850 w 1649098"/>
              <a:gd name="connsiteY4" fmla="*/ 705163 h 767521"/>
              <a:gd name="connsiteX5" fmla="*/ 295275 w 1649098"/>
              <a:gd name="connsiteY5" fmla="*/ 700400 h 767521"/>
              <a:gd name="connsiteX6" fmla="*/ 271462 w 1649098"/>
              <a:gd name="connsiteY6" fmla="*/ 690875 h 767521"/>
              <a:gd name="connsiteX7" fmla="*/ 247650 w 1649098"/>
              <a:gd name="connsiteY7" fmla="*/ 686113 h 767521"/>
              <a:gd name="connsiteX8" fmla="*/ 171450 w 1649098"/>
              <a:gd name="connsiteY8" fmla="*/ 657538 h 767521"/>
              <a:gd name="connsiteX9" fmla="*/ 138112 w 1649098"/>
              <a:gd name="connsiteY9" fmla="*/ 643250 h 767521"/>
              <a:gd name="connsiteX10" fmla="*/ 119062 w 1649098"/>
              <a:gd name="connsiteY10" fmla="*/ 628963 h 767521"/>
              <a:gd name="connsiteX11" fmla="*/ 76200 w 1649098"/>
              <a:gd name="connsiteY11" fmla="*/ 590863 h 767521"/>
              <a:gd name="connsiteX12" fmla="*/ 61912 w 1649098"/>
              <a:gd name="connsiteY12" fmla="*/ 576575 h 767521"/>
              <a:gd name="connsiteX13" fmla="*/ 47625 w 1649098"/>
              <a:gd name="connsiteY13" fmla="*/ 562288 h 767521"/>
              <a:gd name="connsiteX14" fmla="*/ 28575 w 1649098"/>
              <a:gd name="connsiteY14" fmla="*/ 519425 h 767521"/>
              <a:gd name="connsiteX15" fmla="*/ 19050 w 1649098"/>
              <a:gd name="connsiteY15" fmla="*/ 500375 h 767521"/>
              <a:gd name="connsiteX16" fmla="*/ 14287 w 1649098"/>
              <a:gd name="connsiteY16" fmla="*/ 481325 h 767521"/>
              <a:gd name="connsiteX17" fmla="*/ 4762 w 1649098"/>
              <a:gd name="connsiteY17" fmla="*/ 428938 h 767521"/>
              <a:gd name="connsiteX18" fmla="*/ 0 w 1649098"/>
              <a:gd name="connsiteY18" fmla="*/ 281300 h 767521"/>
              <a:gd name="connsiteX19" fmla="*/ 4762 w 1649098"/>
              <a:gd name="connsiteY19" fmla="*/ 171763 h 767521"/>
              <a:gd name="connsiteX20" fmla="*/ 14287 w 1649098"/>
              <a:gd name="connsiteY20" fmla="*/ 157475 h 767521"/>
              <a:gd name="connsiteX21" fmla="*/ 19050 w 1649098"/>
              <a:gd name="connsiteY21" fmla="*/ 143188 h 767521"/>
              <a:gd name="connsiteX22" fmla="*/ 57150 w 1649098"/>
              <a:gd name="connsiteY22" fmla="*/ 109850 h 767521"/>
              <a:gd name="connsiteX23" fmla="*/ 80962 w 1649098"/>
              <a:gd name="connsiteY23" fmla="*/ 86038 h 767521"/>
              <a:gd name="connsiteX24" fmla="*/ 119062 w 1649098"/>
              <a:gd name="connsiteY24" fmla="*/ 57463 h 767521"/>
              <a:gd name="connsiteX25" fmla="*/ 142875 w 1649098"/>
              <a:gd name="connsiteY25" fmla="*/ 47938 h 767521"/>
              <a:gd name="connsiteX26" fmla="*/ 219075 w 1649098"/>
              <a:gd name="connsiteY26" fmla="*/ 19363 h 767521"/>
              <a:gd name="connsiteX27" fmla="*/ 280987 w 1649098"/>
              <a:gd name="connsiteY27" fmla="*/ 9838 h 767521"/>
              <a:gd name="connsiteX28" fmla="*/ 295275 w 1649098"/>
              <a:gd name="connsiteY28" fmla="*/ 5075 h 767521"/>
              <a:gd name="connsiteX29" fmla="*/ 485775 w 1649098"/>
              <a:gd name="connsiteY29" fmla="*/ 5075 h 767521"/>
              <a:gd name="connsiteX30" fmla="*/ 642937 w 1649098"/>
              <a:gd name="connsiteY30" fmla="*/ 9838 h 767521"/>
              <a:gd name="connsiteX31" fmla="*/ 704850 w 1649098"/>
              <a:gd name="connsiteY31" fmla="*/ 14600 h 767521"/>
              <a:gd name="connsiteX32" fmla="*/ 757237 w 1649098"/>
              <a:gd name="connsiteY32" fmla="*/ 19363 h 767521"/>
              <a:gd name="connsiteX33" fmla="*/ 1385887 w 1649098"/>
              <a:gd name="connsiteY33" fmla="*/ 28888 h 767521"/>
              <a:gd name="connsiteX34" fmla="*/ 1419225 w 1649098"/>
              <a:gd name="connsiteY34" fmla="*/ 43175 h 767521"/>
              <a:gd name="connsiteX35" fmla="*/ 1466850 w 1649098"/>
              <a:gd name="connsiteY35" fmla="*/ 76513 h 767521"/>
              <a:gd name="connsiteX36" fmla="*/ 1514475 w 1649098"/>
              <a:gd name="connsiteY36" fmla="*/ 124138 h 767521"/>
              <a:gd name="connsiteX37" fmla="*/ 1557337 w 1649098"/>
              <a:gd name="connsiteY37" fmla="*/ 147950 h 767521"/>
              <a:gd name="connsiteX38" fmla="*/ 1604962 w 1649098"/>
              <a:gd name="connsiteY38" fmla="*/ 181288 h 767521"/>
              <a:gd name="connsiteX39" fmla="*/ 1633537 w 1649098"/>
              <a:gd name="connsiteY39" fmla="*/ 238438 h 767521"/>
              <a:gd name="connsiteX40" fmla="*/ 1638300 w 1649098"/>
              <a:gd name="connsiteY40" fmla="*/ 281300 h 767521"/>
              <a:gd name="connsiteX41" fmla="*/ 1643062 w 1649098"/>
              <a:gd name="connsiteY41" fmla="*/ 300350 h 767521"/>
              <a:gd name="connsiteX42" fmla="*/ 1638300 w 1649098"/>
              <a:gd name="connsiteY42" fmla="*/ 514663 h 767521"/>
              <a:gd name="connsiteX43" fmla="*/ 1614487 w 1649098"/>
              <a:gd name="connsiteY43" fmla="*/ 543238 h 767521"/>
              <a:gd name="connsiteX44" fmla="*/ 1571625 w 1649098"/>
              <a:gd name="connsiteY44" fmla="*/ 562288 h 767521"/>
              <a:gd name="connsiteX45" fmla="*/ 1524000 w 1649098"/>
              <a:gd name="connsiteY45" fmla="*/ 586100 h 767521"/>
              <a:gd name="connsiteX46" fmla="*/ 1514475 w 1649098"/>
              <a:gd name="connsiteY46" fmla="*/ 600388 h 767521"/>
              <a:gd name="connsiteX47" fmla="*/ 1466850 w 1649098"/>
              <a:gd name="connsiteY47" fmla="*/ 633725 h 767521"/>
              <a:gd name="connsiteX48" fmla="*/ 1447800 w 1649098"/>
              <a:gd name="connsiteY48" fmla="*/ 643250 h 767521"/>
              <a:gd name="connsiteX49" fmla="*/ 1371600 w 1649098"/>
              <a:gd name="connsiteY49" fmla="*/ 676588 h 767521"/>
              <a:gd name="connsiteX50" fmla="*/ 1309687 w 1649098"/>
              <a:gd name="connsiteY50" fmla="*/ 700400 h 767521"/>
              <a:gd name="connsiteX51" fmla="*/ 1276350 w 1649098"/>
              <a:gd name="connsiteY51" fmla="*/ 714688 h 767521"/>
              <a:gd name="connsiteX52" fmla="*/ 1162050 w 1649098"/>
              <a:gd name="connsiteY52" fmla="*/ 728975 h 767521"/>
              <a:gd name="connsiteX53" fmla="*/ 1066800 w 1649098"/>
              <a:gd name="connsiteY53" fmla="*/ 743263 h 767521"/>
              <a:gd name="connsiteX54" fmla="*/ 1028700 w 1649098"/>
              <a:gd name="connsiteY54" fmla="*/ 752788 h 767521"/>
              <a:gd name="connsiteX55" fmla="*/ 933450 w 1649098"/>
              <a:gd name="connsiteY55" fmla="*/ 757550 h 767521"/>
              <a:gd name="connsiteX56" fmla="*/ 847725 w 1649098"/>
              <a:gd name="connsiteY56" fmla="*/ 767075 h 767521"/>
              <a:gd name="connsiteX57" fmla="*/ 785812 w 1649098"/>
              <a:gd name="connsiteY57" fmla="*/ 757550 h 767521"/>
              <a:gd name="connsiteX58" fmla="*/ 771525 w 1649098"/>
              <a:gd name="connsiteY58" fmla="*/ 724213 h 76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649098" h="767521">
                <a:moveTo>
                  <a:pt x="771525" y="724213"/>
                </a:moveTo>
                <a:cubicBezTo>
                  <a:pt x="706438" y="719451"/>
                  <a:pt x="607687" y="737825"/>
                  <a:pt x="395287" y="728975"/>
                </a:cubicBezTo>
                <a:cubicBezTo>
                  <a:pt x="387200" y="728638"/>
                  <a:pt x="379439" y="725661"/>
                  <a:pt x="371475" y="724213"/>
                </a:cubicBezTo>
                <a:cubicBezTo>
                  <a:pt x="361974" y="722486"/>
                  <a:pt x="352425" y="721038"/>
                  <a:pt x="342900" y="719450"/>
                </a:cubicBezTo>
                <a:cubicBezTo>
                  <a:pt x="336550" y="714688"/>
                  <a:pt x="331220" y="708111"/>
                  <a:pt x="323850" y="705163"/>
                </a:cubicBezTo>
                <a:cubicBezTo>
                  <a:pt x="314884" y="701577"/>
                  <a:pt x="304591" y="702941"/>
                  <a:pt x="295275" y="700400"/>
                </a:cubicBezTo>
                <a:cubicBezTo>
                  <a:pt x="287027" y="698151"/>
                  <a:pt x="279651" y="693331"/>
                  <a:pt x="271462" y="690875"/>
                </a:cubicBezTo>
                <a:cubicBezTo>
                  <a:pt x="263709" y="688549"/>
                  <a:pt x="255329" y="688673"/>
                  <a:pt x="247650" y="686113"/>
                </a:cubicBezTo>
                <a:cubicBezTo>
                  <a:pt x="221915" y="677535"/>
                  <a:pt x="196384" y="668224"/>
                  <a:pt x="171450" y="657538"/>
                </a:cubicBezTo>
                <a:cubicBezTo>
                  <a:pt x="160337" y="652775"/>
                  <a:pt x="148726" y="649039"/>
                  <a:pt x="138112" y="643250"/>
                </a:cubicBezTo>
                <a:cubicBezTo>
                  <a:pt x="131144" y="639449"/>
                  <a:pt x="125521" y="633577"/>
                  <a:pt x="119062" y="628963"/>
                </a:cubicBezTo>
                <a:cubicBezTo>
                  <a:pt x="89320" y="607719"/>
                  <a:pt x="118816" y="633479"/>
                  <a:pt x="76200" y="590863"/>
                </a:cubicBezTo>
                <a:lnTo>
                  <a:pt x="61912" y="576575"/>
                </a:lnTo>
                <a:cubicBezTo>
                  <a:pt x="57150" y="571813"/>
                  <a:pt x="50637" y="568312"/>
                  <a:pt x="47625" y="562288"/>
                </a:cubicBezTo>
                <a:cubicBezTo>
                  <a:pt x="24177" y="515392"/>
                  <a:pt x="52898" y="574153"/>
                  <a:pt x="28575" y="519425"/>
                </a:cubicBezTo>
                <a:cubicBezTo>
                  <a:pt x="25692" y="512937"/>
                  <a:pt x="21543" y="507022"/>
                  <a:pt x="19050" y="500375"/>
                </a:cubicBezTo>
                <a:cubicBezTo>
                  <a:pt x="16752" y="494246"/>
                  <a:pt x="15707" y="487715"/>
                  <a:pt x="14287" y="481325"/>
                </a:cubicBezTo>
                <a:cubicBezTo>
                  <a:pt x="9853" y="461372"/>
                  <a:pt x="8206" y="449598"/>
                  <a:pt x="4762" y="428938"/>
                </a:cubicBezTo>
                <a:cubicBezTo>
                  <a:pt x="3175" y="379725"/>
                  <a:pt x="0" y="330538"/>
                  <a:pt x="0" y="281300"/>
                </a:cubicBezTo>
                <a:cubicBezTo>
                  <a:pt x="0" y="244753"/>
                  <a:pt x="573" y="208069"/>
                  <a:pt x="4762" y="171763"/>
                </a:cubicBezTo>
                <a:cubicBezTo>
                  <a:pt x="5418" y="166077"/>
                  <a:pt x="11727" y="162595"/>
                  <a:pt x="14287" y="157475"/>
                </a:cubicBezTo>
                <a:cubicBezTo>
                  <a:pt x="16532" y="152985"/>
                  <a:pt x="16038" y="147204"/>
                  <a:pt x="19050" y="143188"/>
                </a:cubicBezTo>
                <a:cubicBezTo>
                  <a:pt x="32982" y="124612"/>
                  <a:pt x="40624" y="120867"/>
                  <a:pt x="57150" y="109850"/>
                </a:cubicBezTo>
                <a:cubicBezTo>
                  <a:pt x="71966" y="87627"/>
                  <a:pt x="59797" y="101912"/>
                  <a:pt x="80962" y="86038"/>
                </a:cubicBezTo>
                <a:cubicBezTo>
                  <a:pt x="87966" y="80785"/>
                  <a:pt x="108299" y="62845"/>
                  <a:pt x="119062" y="57463"/>
                </a:cubicBezTo>
                <a:cubicBezTo>
                  <a:pt x="126709" y="53640"/>
                  <a:pt x="135063" y="51410"/>
                  <a:pt x="142875" y="47938"/>
                </a:cubicBezTo>
                <a:cubicBezTo>
                  <a:pt x="179632" y="31602"/>
                  <a:pt x="155906" y="34524"/>
                  <a:pt x="219075" y="19363"/>
                </a:cubicBezTo>
                <a:cubicBezTo>
                  <a:pt x="239379" y="14490"/>
                  <a:pt x="260350" y="13013"/>
                  <a:pt x="280987" y="9838"/>
                </a:cubicBezTo>
                <a:cubicBezTo>
                  <a:pt x="285750" y="8250"/>
                  <a:pt x="290305" y="5785"/>
                  <a:pt x="295275" y="5075"/>
                </a:cubicBezTo>
                <a:cubicBezTo>
                  <a:pt x="365135" y="-4905"/>
                  <a:pt x="404757" y="2462"/>
                  <a:pt x="485775" y="5075"/>
                </a:cubicBezTo>
                <a:lnTo>
                  <a:pt x="642937" y="9838"/>
                </a:lnTo>
                <a:lnTo>
                  <a:pt x="704850" y="14600"/>
                </a:lnTo>
                <a:cubicBezTo>
                  <a:pt x="722324" y="16056"/>
                  <a:pt x="739725" y="18487"/>
                  <a:pt x="757237" y="19363"/>
                </a:cubicBezTo>
                <a:cubicBezTo>
                  <a:pt x="942612" y="28632"/>
                  <a:pt x="1261630" y="27681"/>
                  <a:pt x="1385887" y="28888"/>
                </a:cubicBezTo>
                <a:cubicBezTo>
                  <a:pt x="1397000" y="33650"/>
                  <a:pt x="1408411" y="37768"/>
                  <a:pt x="1419225" y="43175"/>
                </a:cubicBezTo>
                <a:cubicBezTo>
                  <a:pt x="1433938" y="50531"/>
                  <a:pt x="1455373" y="65036"/>
                  <a:pt x="1466850" y="76513"/>
                </a:cubicBezTo>
                <a:cubicBezTo>
                  <a:pt x="1513260" y="122923"/>
                  <a:pt x="1467788" y="89123"/>
                  <a:pt x="1514475" y="124138"/>
                </a:cubicBezTo>
                <a:cubicBezTo>
                  <a:pt x="1535108" y="139613"/>
                  <a:pt x="1528321" y="131024"/>
                  <a:pt x="1557337" y="147950"/>
                </a:cubicBezTo>
                <a:cubicBezTo>
                  <a:pt x="1574929" y="158212"/>
                  <a:pt x="1588949" y="169278"/>
                  <a:pt x="1604962" y="181288"/>
                </a:cubicBezTo>
                <a:cubicBezTo>
                  <a:pt x="1615664" y="199124"/>
                  <a:pt x="1628412" y="217937"/>
                  <a:pt x="1633537" y="238438"/>
                </a:cubicBezTo>
                <a:cubicBezTo>
                  <a:pt x="1637024" y="252384"/>
                  <a:pt x="1636114" y="267092"/>
                  <a:pt x="1638300" y="281300"/>
                </a:cubicBezTo>
                <a:cubicBezTo>
                  <a:pt x="1639295" y="287769"/>
                  <a:pt x="1641475" y="294000"/>
                  <a:pt x="1643062" y="300350"/>
                </a:cubicBezTo>
                <a:cubicBezTo>
                  <a:pt x="1648716" y="379499"/>
                  <a:pt x="1655065" y="426051"/>
                  <a:pt x="1638300" y="514663"/>
                </a:cubicBezTo>
                <a:cubicBezTo>
                  <a:pt x="1635995" y="526846"/>
                  <a:pt x="1624576" y="536031"/>
                  <a:pt x="1614487" y="543238"/>
                </a:cubicBezTo>
                <a:cubicBezTo>
                  <a:pt x="1601764" y="552326"/>
                  <a:pt x="1585391" y="554876"/>
                  <a:pt x="1571625" y="562288"/>
                </a:cubicBezTo>
                <a:cubicBezTo>
                  <a:pt x="1516617" y="591908"/>
                  <a:pt x="1595430" y="562290"/>
                  <a:pt x="1524000" y="586100"/>
                </a:cubicBezTo>
                <a:cubicBezTo>
                  <a:pt x="1520825" y="590863"/>
                  <a:pt x="1518872" y="596724"/>
                  <a:pt x="1514475" y="600388"/>
                </a:cubicBezTo>
                <a:cubicBezTo>
                  <a:pt x="1499589" y="612793"/>
                  <a:pt x="1483150" y="623246"/>
                  <a:pt x="1466850" y="633725"/>
                </a:cubicBezTo>
                <a:cubicBezTo>
                  <a:pt x="1460878" y="637564"/>
                  <a:pt x="1454274" y="640337"/>
                  <a:pt x="1447800" y="643250"/>
                </a:cubicBezTo>
                <a:cubicBezTo>
                  <a:pt x="1422517" y="654627"/>
                  <a:pt x="1397477" y="666636"/>
                  <a:pt x="1371600" y="676588"/>
                </a:cubicBezTo>
                <a:cubicBezTo>
                  <a:pt x="1350962" y="684525"/>
                  <a:pt x="1330010" y="691690"/>
                  <a:pt x="1309687" y="700400"/>
                </a:cubicBezTo>
                <a:cubicBezTo>
                  <a:pt x="1298575" y="705163"/>
                  <a:pt x="1288139" y="712009"/>
                  <a:pt x="1276350" y="714688"/>
                </a:cubicBezTo>
                <a:cubicBezTo>
                  <a:pt x="1247268" y="721298"/>
                  <a:pt x="1194917" y="724442"/>
                  <a:pt x="1162050" y="728975"/>
                </a:cubicBezTo>
                <a:cubicBezTo>
                  <a:pt x="1130246" y="733362"/>
                  <a:pt x="1098405" y="737619"/>
                  <a:pt x="1066800" y="743263"/>
                </a:cubicBezTo>
                <a:cubicBezTo>
                  <a:pt x="1053913" y="745564"/>
                  <a:pt x="1041716" y="751393"/>
                  <a:pt x="1028700" y="752788"/>
                </a:cubicBezTo>
                <a:cubicBezTo>
                  <a:pt x="997091" y="756175"/>
                  <a:pt x="965200" y="755963"/>
                  <a:pt x="933450" y="757550"/>
                </a:cubicBezTo>
                <a:cubicBezTo>
                  <a:pt x="900909" y="765686"/>
                  <a:pt x="893270" y="768762"/>
                  <a:pt x="847725" y="767075"/>
                </a:cubicBezTo>
                <a:cubicBezTo>
                  <a:pt x="826859" y="766302"/>
                  <a:pt x="806450" y="760725"/>
                  <a:pt x="785812" y="757550"/>
                </a:cubicBezTo>
                <a:cubicBezTo>
                  <a:pt x="763922" y="746605"/>
                  <a:pt x="836612" y="728975"/>
                  <a:pt x="771525" y="7242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TextBox 7">
            <a:extLst>
              <a:ext uri="{FF2B5EF4-FFF2-40B4-BE49-F238E27FC236}">
                <a16:creationId xmlns:a16="http://schemas.microsoft.com/office/drawing/2014/main" id="{2D995B33-A691-6E2D-6EF6-80C55DBA10D7}"/>
              </a:ext>
            </a:extLst>
          </p:cNvPr>
          <p:cNvSpPr txBox="1"/>
          <p:nvPr/>
        </p:nvSpPr>
        <p:spPr>
          <a:xfrm>
            <a:off x="931295" y="2490361"/>
            <a:ext cx="1300162" cy="507831"/>
          </a:xfrm>
          <a:prstGeom prst="rect">
            <a:avLst/>
          </a:prstGeom>
          <a:noFill/>
        </p:spPr>
        <p:txBody>
          <a:bodyPr wrap="square" rtlCol="0">
            <a:spAutoFit/>
          </a:bodyPr>
          <a:lstStyle/>
          <a:p>
            <a:pPr algn="ctr"/>
            <a:r>
              <a:rPr lang="de-DE" sz="900" dirty="0">
                <a:latin typeface="Pangolin" panose="00000500000000000000" pitchFamily="2" charset="0"/>
              </a:rPr>
              <a:t>Wow, das sind so viele Attribute... Wie wäre es denn mit der Farbe?</a:t>
            </a:r>
            <a:endParaRPr lang="pt-BR" sz="900" dirty="0">
              <a:latin typeface="Pangolin" panose="00000500000000000000" pitchFamily="2" charset="0"/>
            </a:endParaRPr>
          </a:p>
        </p:txBody>
      </p:sp>
      <p:sp>
        <p:nvSpPr>
          <p:cNvPr id="17" name="TextBox 16">
            <a:extLst>
              <a:ext uri="{FF2B5EF4-FFF2-40B4-BE49-F238E27FC236}">
                <a16:creationId xmlns:a16="http://schemas.microsoft.com/office/drawing/2014/main" id="{1BAC2C49-BFDF-5289-F12D-C9C6524AE487}"/>
              </a:ext>
            </a:extLst>
          </p:cNvPr>
          <p:cNvSpPr txBox="1"/>
          <p:nvPr/>
        </p:nvSpPr>
        <p:spPr>
          <a:xfrm>
            <a:off x="2514599" y="538163"/>
            <a:ext cx="1905453" cy="369332"/>
          </a:xfrm>
          <a:prstGeom prst="rect">
            <a:avLst/>
          </a:prstGeom>
          <a:noFill/>
        </p:spPr>
        <p:txBody>
          <a:bodyPr wrap="square" rtlCol="0">
            <a:spAutoFit/>
          </a:bodyPr>
          <a:lstStyle/>
          <a:p>
            <a:pPr algn="ctr"/>
            <a:r>
              <a:rPr lang="de-DE" sz="900" dirty="0">
                <a:latin typeface="Pangolin" panose="00000500000000000000" pitchFamily="2" charset="0"/>
              </a:rPr>
              <a:t>Klar! Wir könnten die Bücher nach Regenbogenfarben sortieren.</a:t>
            </a:r>
            <a:endParaRPr lang="pt-BR" sz="900" dirty="0">
              <a:latin typeface="Pangolin" panose="00000500000000000000" pitchFamily="2" charset="0"/>
            </a:endParaRPr>
          </a:p>
        </p:txBody>
      </p:sp>
      <p:sp>
        <p:nvSpPr>
          <p:cNvPr id="21" name="TextBox 20">
            <a:extLst>
              <a:ext uri="{FF2B5EF4-FFF2-40B4-BE49-F238E27FC236}">
                <a16:creationId xmlns:a16="http://schemas.microsoft.com/office/drawing/2014/main" id="{496EAB0C-F2A5-D681-9AF5-485AD44D506E}"/>
              </a:ext>
            </a:extLst>
          </p:cNvPr>
          <p:cNvSpPr txBox="1"/>
          <p:nvPr/>
        </p:nvSpPr>
        <p:spPr>
          <a:xfrm>
            <a:off x="2628899" y="1121438"/>
            <a:ext cx="1062037" cy="369332"/>
          </a:xfrm>
          <a:prstGeom prst="rect">
            <a:avLst/>
          </a:prstGeom>
          <a:noFill/>
        </p:spPr>
        <p:txBody>
          <a:bodyPr wrap="square" rtlCol="0">
            <a:spAutoFit/>
          </a:bodyPr>
          <a:lstStyle/>
          <a:p>
            <a:pPr algn="ctr"/>
            <a:r>
              <a:rPr lang="de-DE" sz="900" dirty="0">
                <a:latin typeface="Pangolin" panose="00000500000000000000" pitchFamily="2" charset="0"/>
              </a:rPr>
              <a:t>Oder alphabetisch nach Farbnamen!</a:t>
            </a:r>
            <a:endParaRPr lang="pt-BR" sz="900" dirty="0">
              <a:latin typeface="Pangolin" panose="00000500000000000000" pitchFamily="2" charset="0"/>
            </a:endParaRPr>
          </a:p>
        </p:txBody>
      </p:sp>
      <p:sp>
        <p:nvSpPr>
          <p:cNvPr id="18" name="TextBox 17">
            <a:extLst>
              <a:ext uri="{FF2B5EF4-FFF2-40B4-BE49-F238E27FC236}">
                <a16:creationId xmlns:a16="http://schemas.microsoft.com/office/drawing/2014/main" id="{C45BBB75-6D18-7DB0-9663-4AB4146D0676}"/>
              </a:ext>
            </a:extLst>
          </p:cNvPr>
          <p:cNvSpPr txBox="1"/>
          <p:nvPr/>
        </p:nvSpPr>
        <p:spPr>
          <a:xfrm>
            <a:off x="4664326" y="514348"/>
            <a:ext cx="1803154" cy="369332"/>
          </a:xfrm>
          <a:prstGeom prst="rect">
            <a:avLst/>
          </a:prstGeom>
          <a:noFill/>
        </p:spPr>
        <p:txBody>
          <a:bodyPr wrap="square" rtlCol="0">
            <a:spAutoFit/>
          </a:bodyPr>
          <a:lstStyle/>
          <a:p>
            <a:pPr algn="ctr"/>
            <a:r>
              <a:rPr lang="de-DE" sz="900" dirty="0">
                <a:latin typeface="Pangolin" panose="00000500000000000000" pitchFamily="2" charset="0"/>
              </a:rPr>
              <a:t>Es sollte nicht so schwer sein, sich hier zu einigen...</a:t>
            </a:r>
            <a:endParaRPr lang="pt-BR" sz="900" dirty="0">
              <a:latin typeface="Pangolin" panose="00000500000000000000" pitchFamily="2" charset="0"/>
            </a:endParaRPr>
          </a:p>
        </p:txBody>
      </p:sp>
      <p:sp>
        <p:nvSpPr>
          <p:cNvPr id="19" name="TextBox 18">
            <a:extLst>
              <a:ext uri="{FF2B5EF4-FFF2-40B4-BE49-F238E27FC236}">
                <a16:creationId xmlns:a16="http://schemas.microsoft.com/office/drawing/2014/main" id="{70442333-BD64-F280-12A0-0D8427D79387}"/>
              </a:ext>
            </a:extLst>
          </p:cNvPr>
          <p:cNvSpPr txBox="1"/>
          <p:nvPr/>
        </p:nvSpPr>
        <p:spPr>
          <a:xfrm>
            <a:off x="4585841" y="958231"/>
            <a:ext cx="1629228" cy="507831"/>
          </a:xfrm>
          <a:prstGeom prst="rect">
            <a:avLst/>
          </a:prstGeom>
          <a:noFill/>
        </p:spPr>
        <p:txBody>
          <a:bodyPr wrap="square" rtlCol="0">
            <a:spAutoFit/>
          </a:bodyPr>
          <a:lstStyle/>
          <a:p>
            <a:pPr algn="ctr"/>
            <a:r>
              <a:rPr lang="de-DE" sz="900" dirty="0">
                <a:latin typeface="Pangolin" panose="00000500000000000000" pitchFamily="2" charset="0"/>
              </a:rPr>
              <a:t>Ja. Wieso ordnen wir anders, selbst wenn wir uns auf die Farbe geeinigt haben?</a:t>
            </a:r>
            <a:endParaRPr lang="pt-BR" sz="900" dirty="0">
              <a:latin typeface="Pangolin" panose="00000500000000000000" pitchFamily="2" charset="0"/>
            </a:endParaRPr>
          </a:p>
        </p:txBody>
      </p:sp>
      <p:sp>
        <p:nvSpPr>
          <p:cNvPr id="20" name="Title 19">
            <a:extLst>
              <a:ext uri="{FF2B5EF4-FFF2-40B4-BE49-F238E27FC236}">
                <a16:creationId xmlns:a16="http://schemas.microsoft.com/office/drawing/2014/main" id="{8924E98B-50D7-70A7-8271-C3DEAFA2E169}"/>
              </a:ext>
            </a:extLst>
          </p:cNvPr>
          <p:cNvSpPr txBox="1">
            <a:spLocks noGrp="1"/>
          </p:cNvSpPr>
          <p:nvPr>
            <p:ph type="title" idx="4294967295"/>
          </p:nvPr>
        </p:nvSpPr>
        <p:spPr>
          <a:xfrm>
            <a:off x="5229226" y="1498532"/>
            <a:ext cx="1281114" cy="3693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Ich schätze, es liegt an den Attributtypen...</a:t>
            </a:r>
            <a:endParaRPr kumimoji="0" lang="pt-BR"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22" name="TextBox 21">
            <a:extLst>
              <a:ext uri="{FF2B5EF4-FFF2-40B4-BE49-F238E27FC236}">
                <a16:creationId xmlns:a16="http://schemas.microsoft.com/office/drawing/2014/main" id="{F5A9A342-E758-A4E9-007E-A74BC7966397}"/>
              </a:ext>
            </a:extLst>
          </p:cNvPr>
          <p:cNvSpPr txBox="1"/>
          <p:nvPr/>
        </p:nvSpPr>
        <p:spPr>
          <a:xfrm>
            <a:off x="292667" y="3561316"/>
            <a:ext cx="1988459" cy="923330"/>
          </a:xfrm>
          <a:prstGeom prst="rect">
            <a:avLst/>
          </a:prstGeom>
          <a:noFill/>
        </p:spPr>
        <p:txBody>
          <a:bodyPr wrap="square" rtlCol="0">
            <a:spAutoFit/>
          </a:bodyPr>
          <a:lstStyle/>
          <a:p>
            <a:pPr algn="ctr"/>
            <a:r>
              <a:rPr lang="de-DE" sz="900" dirty="0">
                <a:latin typeface="Pangolin" panose="00000500000000000000" pitchFamily="2" charset="0"/>
              </a:rPr>
              <a:t>Farbton ist ein </a:t>
            </a:r>
            <a:r>
              <a:rPr lang="de-DE" sz="900" dirty="0">
                <a:highlight>
                  <a:srgbClr val="C0C0C0"/>
                </a:highlight>
                <a:latin typeface="Pangolin" panose="00000500000000000000" pitchFamily="2" charset="0"/>
              </a:rPr>
              <a:t>KATEGORISCHES</a:t>
            </a:r>
            <a:r>
              <a:rPr lang="de-DE" sz="900" dirty="0">
                <a:latin typeface="Pangolin" panose="00000500000000000000" pitchFamily="2" charset="0"/>
              </a:rPr>
              <a:t> Attribut, genau wie Sprache, Genre, oder Autor*in. Wir können Elemente zwar nach Kategorien sortieren, aber innerhalb dieser Kategorien gibt es keine fixe Reihenfolge.</a:t>
            </a:r>
            <a:endParaRPr lang="pt-BR" sz="900" dirty="0">
              <a:latin typeface="Pangolin" panose="00000500000000000000" pitchFamily="2" charset="0"/>
            </a:endParaRPr>
          </a:p>
        </p:txBody>
      </p:sp>
      <p:sp>
        <p:nvSpPr>
          <p:cNvPr id="23" name="TextBox 22">
            <a:extLst>
              <a:ext uri="{FF2B5EF4-FFF2-40B4-BE49-F238E27FC236}">
                <a16:creationId xmlns:a16="http://schemas.microsoft.com/office/drawing/2014/main" id="{27018E65-5179-10F7-B8C6-EDB4CE357E07}"/>
              </a:ext>
            </a:extLst>
          </p:cNvPr>
          <p:cNvSpPr txBox="1"/>
          <p:nvPr/>
        </p:nvSpPr>
        <p:spPr>
          <a:xfrm>
            <a:off x="2430330" y="3614248"/>
            <a:ext cx="2010613" cy="646331"/>
          </a:xfrm>
          <a:prstGeom prst="rect">
            <a:avLst/>
          </a:prstGeom>
          <a:noFill/>
        </p:spPr>
        <p:txBody>
          <a:bodyPr wrap="square" rtlCol="0">
            <a:spAutoFit/>
          </a:bodyPr>
          <a:lstStyle/>
          <a:p>
            <a:pPr algn="ctr"/>
            <a:r>
              <a:rPr lang="de-DE" sz="900" dirty="0">
                <a:latin typeface="Pangolin" panose="00000500000000000000" pitchFamily="2" charset="0"/>
              </a:rPr>
              <a:t>Ah, jetzt verstehe ich. Also, was wäre dann mit der Größe der Bücher? Da gibt es auf jeden Fall eine gewisse Reihenfolge, oder?</a:t>
            </a:r>
            <a:endParaRPr lang="pt-BR" sz="900" dirty="0">
              <a:latin typeface="Pangolin" panose="00000500000000000000" pitchFamily="2" charset="0"/>
            </a:endParaRPr>
          </a:p>
        </p:txBody>
      </p:sp>
      <p:sp>
        <p:nvSpPr>
          <p:cNvPr id="24" name="TextBox 23">
            <a:extLst>
              <a:ext uri="{FF2B5EF4-FFF2-40B4-BE49-F238E27FC236}">
                <a16:creationId xmlns:a16="http://schemas.microsoft.com/office/drawing/2014/main" id="{AEF2C23D-B2FC-5FC1-3C2E-EDBB9C105F15}"/>
              </a:ext>
            </a:extLst>
          </p:cNvPr>
          <p:cNvSpPr txBox="1"/>
          <p:nvPr/>
        </p:nvSpPr>
        <p:spPr>
          <a:xfrm>
            <a:off x="4529295" y="3607753"/>
            <a:ext cx="2085629" cy="646331"/>
          </a:xfrm>
          <a:prstGeom prst="rect">
            <a:avLst/>
          </a:prstGeom>
          <a:noFill/>
        </p:spPr>
        <p:txBody>
          <a:bodyPr wrap="square" rtlCol="0">
            <a:spAutoFit/>
          </a:bodyPr>
          <a:lstStyle/>
          <a:p>
            <a:pPr algn="ctr"/>
            <a:r>
              <a:rPr lang="de-DE" sz="900" dirty="0">
                <a:latin typeface="Pangolin" panose="00000500000000000000" pitchFamily="2" charset="0"/>
              </a:rPr>
              <a:t>Genau. Attribute können kategorisch oder geordnet sein. Und geordnete </a:t>
            </a:r>
            <a:r>
              <a:rPr lang="de-DE" sz="900" dirty="0" err="1">
                <a:latin typeface="Pangolin" panose="00000500000000000000" pitchFamily="2" charset="0"/>
              </a:rPr>
              <a:t>Attribure</a:t>
            </a:r>
            <a:r>
              <a:rPr lang="de-DE" sz="900" dirty="0">
                <a:latin typeface="Pangolin" panose="00000500000000000000" pitchFamily="2" charset="0"/>
              </a:rPr>
              <a:t> können wiederum</a:t>
            </a:r>
          </a:p>
          <a:p>
            <a:pPr algn="ctr"/>
            <a:r>
              <a:rPr lang="de-DE" sz="900" dirty="0">
                <a:highlight>
                  <a:srgbClr val="C0C0C0"/>
                </a:highlight>
                <a:latin typeface="Pangolin" panose="00000500000000000000" pitchFamily="2" charset="0"/>
              </a:rPr>
              <a:t>ORDINAL</a:t>
            </a:r>
            <a:r>
              <a:rPr lang="de-DE" sz="900" dirty="0">
                <a:latin typeface="Pangolin" panose="00000500000000000000" pitchFamily="2" charset="0"/>
              </a:rPr>
              <a:t> oder </a:t>
            </a:r>
            <a:r>
              <a:rPr lang="de-DE" sz="900" dirty="0">
                <a:highlight>
                  <a:srgbClr val="C0C0C0"/>
                </a:highlight>
                <a:latin typeface="Pangolin" panose="00000500000000000000" pitchFamily="2" charset="0"/>
              </a:rPr>
              <a:t>QUANTITATIV</a:t>
            </a:r>
            <a:r>
              <a:rPr lang="de-DE" sz="900" dirty="0">
                <a:latin typeface="Pangolin" panose="00000500000000000000" pitchFamily="2" charset="0"/>
              </a:rPr>
              <a:t> sein.</a:t>
            </a:r>
            <a:endParaRPr lang="pt-BR" sz="900" dirty="0">
              <a:latin typeface="Pangolin" panose="00000500000000000000" pitchFamily="2" charset="0"/>
            </a:endParaRPr>
          </a:p>
        </p:txBody>
      </p:sp>
      <p:sp>
        <p:nvSpPr>
          <p:cNvPr id="25" name="TextBox 24">
            <a:extLst>
              <a:ext uri="{FF2B5EF4-FFF2-40B4-BE49-F238E27FC236}">
                <a16:creationId xmlns:a16="http://schemas.microsoft.com/office/drawing/2014/main" id="{4EA60BBE-39F6-EE04-57B0-AAB200397006}"/>
              </a:ext>
            </a:extLst>
          </p:cNvPr>
          <p:cNvSpPr txBox="1"/>
          <p:nvPr/>
        </p:nvSpPr>
        <p:spPr>
          <a:xfrm>
            <a:off x="311311" y="6711992"/>
            <a:ext cx="1784184" cy="784830"/>
          </a:xfrm>
          <a:prstGeom prst="rect">
            <a:avLst/>
          </a:prstGeom>
          <a:noFill/>
        </p:spPr>
        <p:txBody>
          <a:bodyPr wrap="square" rtlCol="0">
            <a:spAutoFit/>
          </a:bodyPr>
          <a:lstStyle/>
          <a:p>
            <a:pPr algn="ctr"/>
            <a:r>
              <a:rPr lang="de-DE" sz="900" dirty="0">
                <a:latin typeface="Pangolin" panose="00000500000000000000" pitchFamily="2" charset="0"/>
              </a:rPr>
              <a:t>Wenn du die Bücher in Zentimetern abmisst, sind die Werte </a:t>
            </a:r>
            <a:r>
              <a:rPr lang="de-DE" sz="900" dirty="0">
                <a:highlight>
                  <a:srgbClr val="C0C0C0"/>
                </a:highlight>
                <a:latin typeface="Pangolin" panose="00000500000000000000" pitchFamily="2" charset="0"/>
              </a:rPr>
              <a:t>QUANTITATIV</a:t>
            </a:r>
            <a:r>
              <a:rPr lang="de-DE" sz="900" dirty="0">
                <a:latin typeface="Pangolin" panose="00000500000000000000" pitchFamily="2" charset="0"/>
              </a:rPr>
              <a:t>, da</a:t>
            </a:r>
          </a:p>
          <a:p>
            <a:pPr algn="ctr"/>
            <a:r>
              <a:rPr lang="de-DE" sz="900" dirty="0">
                <a:latin typeface="Pangolin" panose="00000500000000000000" pitchFamily="2" charset="0"/>
              </a:rPr>
              <a:t>man sie mathematisch.</a:t>
            </a:r>
          </a:p>
          <a:p>
            <a:pPr algn="ctr"/>
            <a:r>
              <a:rPr lang="de-DE" sz="900" dirty="0">
                <a:latin typeface="Pangolin" panose="00000500000000000000" pitchFamily="2" charset="0"/>
              </a:rPr>
              <a:t>vergleichen kann.</a:t>
            </a:r>
            <a:endParaRPr lang="pt-BR" sz="900" dirty="0">
              <a:latin typeface="Pangolin" panose="00000500000000000000" pitchFamily="2" charset="0"/>
            </a:endParaRPr>
          </a:p>
        </p:txBody>
      </p:sp>
      <p:sp>
        <p:nvSpPr>
          <p:cNvPr id="28" name="TextBox 27">
            <a:extLst>
              <a:ext uri="{FF2B5EF4-FFF2-40B4-BE49-F238E27FC236}">
                <a16:creationId xmlns:a16="http://schemas.microsoft.com/office/drawing/2014/main" id="{1FA3163B-1686-4518-51B4-B235020A6BE5}"/>
              </a:ext>
            </a:extLst>
          </p:cNvPr>
          <p:cNvSpPr txBox="1"/>
          <p:nvPr/>
        </p:nvSpPr>
        <p:spPr>
          <a:xfrm>
            <a:off x="749467" y="8914308"/>
            <a:ext cx="1422235" cy="507831"/>
          </a:xfrm>
          <a:prstGeom prst="rect">
            <a:avLst/>
          </a:prstGeom>
          <a:noFill/>
        </p:spPr>
        <p:txBody>
          <a:bodyPr wrap="square" rtlCol="0">
            <a:spAutoFit/>
          </a:bodyPr>
          <a:lstStyle/>
          <a:p>
            <a:pPr algn="ctr"/>
            <a:r>
              <a:rPr lang="de-DE" sz="900" dirty="0">
                <a:latin typeface="Pangolin" panose="00000500000000000000" pitchFamily="2" charset="0"/>
              </a:rPr>
              <a:t>Dasselbe gilt für das Gewicht in Gramm, oder die Anzahl der Seiten.</a:t>
            </a:r>
            <a:endParaRPr lang="pt-BR" sz="900" dirty="0">
              <a:latin typeface="Pangolin" panose="00000500000000000000" pitchFamily="2" charset="0"/>
            </a:endParaRPr>
          </a:p>
        </p:txBody>
      </p:sp>
      <p:sp>
        <p:nvSpPr>
          <p:cNvPr id="26" name="TextBox 25">
            <a:extLst>
              <a:ext uri="{FF2B5EF4-FFF2-40B4-BE49-F238E27FC236}">
                <a16:creationId xmlns:a16="http://schemas.microsoft.com/office/drawing/2014/main" id="{73D1EF6C-57A2-046F-5998-FF3207F01A4B}"/>
              </a:ext>
            </a:extLst>
          </p:cNvPr>
          <p:cNvSpPr txBox="1"/>
          <p:nvPr/>
        </p:nvSpPr>
        <p:spPr>
          <a:xfrm>
            <a:off x="2519362" y="6819652"/>
            <a:ext cx="1872484" cy="507831"/>
          </a:xfrm>
          <a:prstGeom prst="rect">
            <a:avLst/>
          </a:prstGeom>
          <a:noFill/>
        </p:spPr>
        <p:txBody>
          <a:bodyPr wrap="square" rtlCol="0">
            <a:spAutoFit/>
          </a:bodyPr>
          <a:lstStyle/>
          <a:p>
            <a:pPr algn="ctr"/>
            <a:r>
              <a:rPr lang="de-DE" sz="900" dirty="0">
                <a:latin typeface="Pangolin" panose="00000500000000000000" pitchFamily="2" charset="0"/>
              </a:rPr>
              <a:t>Aber wenn ich die Bücher einfach in Gruppen “Klein”, “Mittel” und “Groß” einteile...</a:t>
            </a:r>
            <a:endParaRPr lang="pt-BR" sz="900" dirty="0">
              <a:latin typeface="Pangolin" panose="00000500000000000000" pitchFamily="2" charset="0"/>
            </a:endParaRPr>
          </a:p>
        </p:txBody>
      </p:sp>
      <p:sp>
        <p:nvSpPr>
          <p:cNvPr id="27" name="TextBox 26">
            <a:extLst>
              <a:ext uri="{FF2B5EF4-FFF2-40B4-BE49-F238E27FC236}">
                <a16:creationId xmlns:a16="http://schemas.microsoft.com/office/drawing/2014/main" id="{4890B83A-FAFB-03B2-2DBE-2217DD2BA98F}"/>
              </a:ext>
            </a:extLst>
          </p:cNvPr>
          <p:cNvSpPr txBox="1"/>
          <p:nvPr/>
        </p:nvSpPr>
        <p:spPr>
          <a:xfrm>
            <a:off x="4532995" y="6657564"/>
            <a:ext cx="1872484" cy="784830"/>
          </a:xfrm>
          <a:prstGeom prst="rect">
            <a:avLst/>
          </a:prstGeom>
          <a:noFill/>
        </p:spPr>
        <p:txBody>
          <a:bodyPr wrap="square" rtlCol="0">
            <a:spAutoFit/>
          </a:bodyPr>
          <a:lstStyle/>
          <a:p>
            <a:pPr algn="ctr"/>
            <a:r>
              <a:rPr lang="de-DE" sz="900" dirty="0">
                <a:latin typeface="Pangolin" panose="00000500000000000000" pitchFamily="2" charset="0"/>
              </a:rPr>
              <a:t>...dann wäre die Größe ein </a:t>
            </a:r>
            <a:r>
              <a:rPr lang="de-DE" sz="900" dirty="0">
                <a:highlight>
                  <a:srgbClr val="C0C0C0"/>
                </a:highlight>
                <a:latin typeface="Pangolin" panose="00000500000000000000" pitchFamily="2" charset="0"/>
              </a:rPr>
              <a:t>ORDINALES</a:t>
            </a:r>
            <a:r>
              <a:rPr lang="de-DE" sz="900" dirty="0">
                <a:latin typeface="Pangolin" panose="00000500000000000000" pitchFamily="2" charset="0"/>
              </a:rPr>
              <a:t> Attribut. Wir können mit den Werten zwar nicht rechnen, aber es gibt trotzdem eine fixe Ordnung.</a:t>
            </a:r>
            <a:endParaRPr lang="pt-BR" sz="900" dirty="0">
              <a:latin typeface="Pangolin" panose="00000500000000000000" pitchFamily="2" charset="0"/>
            </a:endParaRPr>
          </a:p>
        </p:txBody>
      </p:sp>
    </p:spTree>
    <p:extLst>
      <p:ext uri="{BB962C8B-B14F-4D97-AF65-F5344CB8AC3E}">
        <p14:creationId xmlns:p14="http://schemas.microsoft.com/office/powerpoint/2010/main" val="3421718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4CB769D1-9003-229A-374B-3BEDEF9AD23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624"/>
            <a:ext cx="6858000" cy="9700752"/>
          </a:xfrm>
          <a:prstGeom prst="rect">
            <a:avLst/>
          </a:prstGeom>
        </p:spPr>
      </p:pic>
      <p:sp>
        <p:nvSpPr>
          <p:cNvPr id="2" name="Freeform: Shape 1">
            <a:extLst>
              <a:ext uri="{FF2B5EF4-FFF2-40B4-BE49-F238E27FC236}">
                <a16:creationId xmlns:a16="http://schemas.microsoft.com/office/drawing/2014/main" id="{FB937B32-8928-86D0-F9D7-29AB76CCA1D4}"/>
              </a:ext>
              <a:ext uri="{C183D7F6-B498-43B3-948B-1728B52AA6E4}">
                <adec:decorative xmlns:adec="http://schemas.microsoft.com/office/drawing/2017/decorative" val="1"/>
              </a:ext>
            </a:extLst>
          </p:cNvPr>
          <p:cNvSpPr/>
          <p:nvPr/>
        </p:nvSpPr>
        <p:spPr>
          <a:xfrm>
            <a:off x="355578" y="536459"/>
            <a:ext cx="1831037" cy="549391"/>
          </a:xfrm>
          <a:custGeom>
            <a:avLst/>
            <a:gdLst>
              <a:gd name="connsiteX0" fmla="*/ 6372 w 1831037"/>
              <a:gd name="connsiteY0" fmla="*/ 497004 h 549391"/>
              <a:gd name="connsiteX1" fmla="*/ 6372 w 1831037"/>
              <a:gd name="connsiteY1" fmla="*/ 382704 h 549391"/>
              <a:gd name="connsiteX2" fmla="*/ 53997 w 1831037"/>
              <a:gd name="connsiteY2" fmla="*/ 211254 h 549391"/>
              <a:gd name="connsiteX3" fmla="*/ 58760 w 1831037"/>
              <a:gd name="connsiteY3" fmla="*/ 154104 h 549391"/>
              <a:gd name="connsiteX4" fmla="*/ 68285 w 1831037"/>
              <a:gd name="connsiteY4" fmla="*/ 73141 h 549391"/>
              <a:gd name="connsiteX5" fmla="*/ 58760 w 1831037"/>
              <a:gd name="connsiteY5" fmla="*/ 1704 h 549391"/>
              <a:gd name="connsiteX6" fmla="*/ 73047 w 1831037"/>
              <a:gd name="connsiteY6" fmla="*/ 20754 h 549391"/>
              <a:gd name="connsiteX7" fmla="*/ 87335 w 1831037"/>
              <a:gd name="connsiteY7" fmla="*/ 25516 h 549391"/>
              <a:gd name="connsiteX8" fmla="*/ 158772 w 1831037"/>
              <a:gd name="connsiteY8" fmla="*/ 30279 h 549391"/>
              <a:gd name="connsiteX9" fmla="*/ 649310 w 1831037"/>
              <a:gd name="connsiteY9" fmla="*/ 35041 h 549391"/>
              <a:gd name="connsiteX10" fmla="*/ 1635147 w 1831037"/>
              <a:gd name="connsiteY10" fmla="*/ 39804 h 549391"/>
              <a:gd name="connsiteX11" fmla="*/ 1806597 w 1831037"/>
              <a:gd name="connsiteY11" fmla="*/ 77904 h 549391"/>
              <a:gd name="connsiteX12" fmla="*/ 1816122 w 1831037"/>
              <a:gd name="connsiteY12" fmla="*/ 96954 h 549391"/>
              <a:gd name="connsiteX13" fmla="*/ 1820885 w 1831037"/>
              <a:gd name="connsiteY13" fmla="*/ 144579 h 549391"/>
              <a:gd name="connsiteX14" fmla="*/ 1830410 w 1831037"/>
              <a:gd name="connsiteY14" fmla="*/ 406516 h 549391"/>
              <a:gd name="connsiteX15" fmla="*/ 1825647 w 1831037"/>
              <a:gd name="connsiteY15" fmla="*/ 473191 h 549391"/>
              <a:gd name="connsiteX16" fmla="*/ 1787547 w 1831037"/>
              <a:gd name="connsiteY16" fmla="*/ 497004 h 549391"/>
              <a:gd name="connsiteX17" fmla="*/ 1697060 w 1831037"/>
              <a:gd name="connsiteY17" fmla="*/ 520816 h 549391"/>
              <a:gd name="connsiteX18" fmla="*/ 1658960 w 1831037"/>
              <a:gd name="connsiteY18" fmla="*/ 525579 h 549391"/>
              <a:gd name="connsiteX19" fmla="*/ 1511322 w 1831037"/>
              <a:gd name="connsiteY19" fmla="*/ 535104 h 549391"/>
              <a:gd name="connsiteX20" fmla="*/ 1016022 w 1831037"/>
              <a:gd name="connsiteY20" fmla="*/ 539866 h 549391"/>
              <a:gd name="connsiteX21" fmla="*/ 315935 w 1831037"/>
              <a:gd name="connsiteY21" fmla="*/ 549391 h 549391"/>
              <a:gd name="connsiteX22" fmla="*/ 63522 w 1831037"/>
              <a:gd name="connsiteY22" fmla="*/ 544629 h 549391"/>
              <a:gd name="connsiteX23" fmla="*/ 58760 w 1831037"/>
              <a:gd name="connsiteY23" fmla="*/ 530341 h 549391"/>
              <a:gd name="connsiteX24" fmla="*/ 39710 w 1831037"/>
              <a:gd name="connsiteY24" fmla="*/ 511291 h 549391"/>
              <a:gd name="connsiteX25" fmla="*/ 6372 w 1831037"/>
              <a:gd name="connsiteY25" fmla="*/ 497004 h 54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31037" h="549391">
                <a:moveTo>
                  <a:pt x="6372" y="497004"/>
                </a:moveTo>
                <a:cubicBezTo>
                  <a:pt x="816" y="475573"/>
                  <a:pt x="-4637" y="435750"/>
                  <a:pt x="6372" y="382704"/>
                </a:cubicBezTo>
                <a:cubicBezTo>
                  <a:pt x="18425" y="324628"/>
                  <a:pt x="53997" y="211254"/>
                  <a:pt x="53997" y="211254"/>
                </a:cubicBezTo>
                <a:cubicBezTo>
                  <a:pt x="55585" y="192204"/>
                  <a:pt x="56793" y="173119"/>
                  <a:pt x="58760" y="154104"/>
                </a:cubicBezTo>
                <a:cubicBezTo>
                  <a:pt x="61556" y="127074"/>
                  <a:pt x="68285" y="100315"/>
                  <a:pt x="68285" y="73141"/>
                </a:cubicBezTo>
                <a:cubicBezTo>
                  <a:pt x="68285" y="49118"/>
                  <a:pt x="56585" y="25628"/>
                  <a:pt x="58760" y="1704"/>
                </a:cubicBezTo>
                <a:cubicBezTo>
                  <a:pt x="59479" y="-6201"/>
                  <a:pt x="66949" y="15673"/>
                  <a:pt x="73047" y="20754"/>
                </a:cubicBezTo>
                <a:cubicBezTo>
                  <a:pt x="76904" y="23968"/>
                  <a:pt x="82345" y="24962"/>
                  <a:pt x="87335" y="25516"/>
                </a:cubicBezTo>
                <a:cubicBezTo>
                  <a:pt x="111054" y="28151"/>
                  <a:pt x="134910" y="29875"/>
                  <a:pt x="158772" y="30279"/>
                </a:cubicBezTo>
                <a:lnTo>
                  <a:pt x="649310" y="35041"/>
                </a:lnTo>
                <a:lnTo>
                  <a:pt x="1635147" y="39804"/>
                </a:lnTo>
                <a:cubicBezTo>
                  <a:pt x="1758247" y="47746"/>
                  <a:pt x="1760495" y="12043"/>
                  <a:pt x="1806597" y="77904"/>
                </a:cubicBezTo>
                <a:cubicBezTo>
                  <a:pt x="1810668" y="83720"/>
                  <a:pt x="1812947" y="90604"/>
                  <a:pt x="1816122" y="96954"/>
                </a:cubicBezTo>
                <a:cubicBezTo>
                  <a:pt x="1817710" y="112829"/>
                  <a:pt x="1820362" y="128633"/>
                  <a:pt x="1820885" y="144579"/>
                </a:cubicBezTo>
                <a:cubicBezTo>
                  <a:pt x="1829559" y="409145"/>
                  <a:pt x="1805699" y="307683"/>
                  <a:pt x="1830410" y="406516"/>
                </a:cubicBezTo>
                <a:cubicBezTo>
                  <a:pt x="1828822" y="428741"/>
                  <a:pt x="1835186" y="453054"/>
                  <a:pt x="1825647" y="473191"/>
                </a:cubicBezTo>
                <a:cubicBezTo>
                  <a:pt x="1819236" y="486726"/>
                  <a:pt x="1801204" y="490858"/>
                  <a:pt x="1787547" y="497004"/>
                </a:cubicBezTo>
                <a:cubicBezTo>
                  <a:pt x="1747586" y="514987"/>
                  <a:pt x="1734714" y="515795"/>
                  <a:pt x="1697060" y="520816"/>
                </a:cubicBezTo>
                <a:cubicBezTo>
                  <a:pt x="1684373" y="522508"/>
                  <a:pt x="1671721" y="524597"/>
                  <a:pt x="1658960" y="525579"/>
                </a:cubicBezTo>
                <a:cubicBezTo>
                  <a:pt x="1609790" y="529361"/>
                  <a:pt x="1560635" y="534630"/>
                  <a:pt x="1511322" y="535104"/>
                </a:cubicBezTo>
                <a:lnTo>
                  <a:pt x="1016022" y="539866"/>
                </a:lnTo>
                <a:cubicBezTo>
                  <a:pt x="727307" y="549180"/>
                  <a:pt x="756860" y="549391"/>
                  <a:pt x="315935" y="549391"/>
                </a:cubicBezTo>
                <a:cubicBezTo>
                  <a:pt x="231782" y="549391"/>
                  <a:pt x="147660" y="546216"/>
                  <a:pt x="63522" y="544629"/>
                </a:cubicBezTo>
                <a:cubicBezTo>
                  <a:pt x="61935" y="539866"/>
                  <a:pt x="61678" y="534426"/>
                  <a:pt x="58760" y="530341"/>
                </a:cubicBezTo>
                <a:cubicBezTo>
                  <a:pt x="53540" y="523033"/>
                  <a:pt x="46528" y="517135"/>
                  <a:pt x="39710" y="511291"/>
                </a:cubicBezTo>
                <a:cubicBezTo>
                  <a:pt x="2014" y="478980"/>
                  <a:pt x="11928" y="518435"/>
                  <a:pt x="6372" y="49700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Freeform: Shape 3">
            <a:extLst>
              <a:ext uri="{FF2B5EF4-FFF2-40B4-BE49-F238E27FC236}">
                <a16:creationId xmlns:a16="http://schemas.microsoft.com/office/drawing/2014/main" id="{D37F4344-C7BD-E7AE-1861-578CF08ED128}"/>
              </a:ext>
              <a:ext uri="{C183D7F6-B498-43B3-948B-1728B52AA6E4}">
                <adec:decorative xmlns:adec="http://schemas.microsoft.com/office/drawing/2017/decorative" val="1"/>
              </a:ext>
            </a:extLst>
          </p:cNvPr>
          <p:cNvSpPr/>
          <p:nvPr/>
        </p:nvSpPr>
        <p:spPr>
          <a:xfrm>
            <a:off x="2499226" y="500063"/>
            <a:ext cx="1887037" cy="947737"/>
          </a:xfrm>
          <a:custGeom>
            <a:avLst/>
            <a:gdLst>
              <a:gd name="connsiteX0" fmla="*/ 396374 w 1887037"/>
              <a:gd name="connsiteY0" fmla="*/ 923925 h 947737"/>
              <a:gd name="connsiteX1" fmla="*/ 343987 w 1887037"/>
              <a:gd name="connsiteY1" fmla="*/ 904875 h 947737"/>
              <a:gd name="connsiteX2" fmla="*/ 310649 w 1887037"/>
              <a:gd name="connsiteY2" fmla="*/ 900112 h 947737"/>
              <a:gd name="connsiteX3" fmla="*/ 239212 w 1887037"/>
              <a:gd name="connsiteY3" fmla="*/ 876300 h 947737"/>
              <a:gd name="connsiteX4" fmla="*/ 205874 w 1887037"/>
              <a:gd name="connsiteY4" fmla="*/ 866775 h 947737"/>
              <a:gd name="connsiteX5" fmla="*/ 105862 w 1887037"/>
              <a:gd name="connsiteY5" fmla="*/ 814387 h 947737"/>
              <a:gd name="connsiteX6" fmla="*/ 58237 w 1887037"/>
              <a:gd name="connsiteY6" fmla="*/ 771525 h 947737"/>
              <a:gd name="connsiteX7" fmla="*/ 48712 w 1887037"/>
              <a:gd name="connsiteY7" fmla="*/ 752475 h 947737"/>
              <a:gd name="connsiteX8" fmla="*/ 39187 w 1887037"/>
              <a:gd name="connsiteY8" fmla="*/ 738187 h 947737"/>
              <a:gd name="connsiteX9" fmla="*/ 29662 w 1887037"/>
              <a:gd name="connsiteY9" fmla="*/ 709612 h 947737"/>
              <a:gd name="connsiteX10" fmla="*/ 20137 w 1887037"/>
              <a:gd name="connsiteY10" fmla="*/ 685800 h 947737"/>
              <a:gd name="connsiteX11" fmla="*/ 15374 w 1887037"/>
              <a:gd name="connsiteY11" fmla="*/ 452437 h 947737"/>
              <a:gd name="connsiteX12" fmla="*/ 10612 w 1887037"/>
              <a:gd name="connsiteY12" fmla="*/ 409575 h 947737"/>
              <a:gd name="connsiteX13" fmla="*/ 1087 w 1887037"/>
              <a:gd name="connsiteY13" fmla="*/ 180975 h 947737"/>
              <a:gd name="connsiteX14" fmla="*/ 5849 w 1887037"/>
              <a:gd name="connsiteY14" fmla="*/ 76200 h 947737"/>
              <a:gd name="connsiteX15" fmla="*/ 39187 w 1887037"/>
              <a:gd name="connsiteY15" fmla="*/ 61912 h 947737"/>
              <a:gd name="connsiteX16" fmla="*/ 191587 w 1887037"/>
              <a:gd name="connsiteY16" fmla="*/ 57150 h 947737"/>
              <a:gd name="connsiteX17" fmla="*/ 343987 w 1887037"/>
              <a:gd name="connsiteY17" fmla="*/ 38100 h 947737"/>
              <a:gd name="connsiteX18" fmla="*/ 429712 w 1887037"/>
              <a:gd name="connsiteY18" fmla="*/ 33337 h 947737"/>
              <a:gd name="connsiteX19" fmla="*/ 486862 w 1887037"/>
              <a:gd name="connsiteY19" fmla="*/ 28575 h 947737"/>
              <a:gd name="connsiteX20" fmla="*/ 1005974 w 1887037"/>
              <a:gd name="connsiteY20" fmla="*/ 19050 h 947737"/>
              <a:gd name="connsiteX21" fmla="*/ 1177424 w 1887037"/>
              <a:gd name="connsiteY21" fmla="*/ 0 h 947737"/>
              <a:gd name="connsiteX22" fmla="*/ 1386974 w 1887037"/>
              <a:gd name="connsiteY22" fmla="*/ 4762 h 947737"/>
              <a:gd name="connsiteX23" fmla="*/ 1448887 w 1887037"/>
              <a:gd name="connsiteY23" fmla="*/ 14287 h 947737"/>
              <a:gd name="connsiteX24" fmla="*/ 1563187 w 1887037"/>
              <a:gd name="connsiteY24" fmla="*/ 19050 h 947737"/>
              <a:gd name="connsiteX25" fmla="*/ 1615574 w 1887037"/>
              <a:gd name="connsiteY25" fmla="*/ 23812 h 947737"/>
              <a:gd name="connsiteX26" fmla="*/ 1629862 w 1887037"/>
              <a:gd name="connsiteY26" fmla="*/ 28575 h 947737"/>
              <a:gd name="connsiteX27" fmla="*/ 1663199 w 1887037"/>
              <a:gd name="connsiteY27" fmla="*/ 38100 h 947737"/>
              <a:gd name="connsiteX28" fmla="*/ 1701299 w 1887037"/>
              <a:gd name="connsiteY28" fmla="*/ 76200 h 947737"/>
              <a:gd name="connsiteX29" fmla="*/ 1725112 w 1887037"/>
              <a:gd name="connsiteY29" fmla="*/ 95250 h 947737"/>
              <a:gd name="connsiteX30" fmla="*/ 1763212 w 1887037"/>
              <a:gd name="connsiteY30" fmla="*/ 152400 h 947737"/>
              <a:gd name="connsiteX31" fmla="*/ 1777499 w 1887037"/>
              <a:gd name="connsiteY31" fmla="*/ 171450 h 947737"/>
              <a:gd name="connsiteX32" fmla="*/ 1791787 w 1887037"/>
              <a:gd name="connsiteY32" fmla="*/ 200025 h 947737"/>
              <a:gd name="connsiteX33" fmla="*/ 1820362 w 1887037"/>
              <a:gd name="connsiteY33" fmla="*/ 238125 h 947737"/>
              <a:gd name="connsiteX34" fmla="*/ 1844174 w 1887037"/>
              <a:gd name="connsiteY34" fmla="*/ 295275 h 947737"/>
              <a:gd name="connsiteX35" fmla="*/ 1853699 w 1887037"/>
              <a:gd name="connsiteY35" fmla="*/ 357187 h 947737"/>
              <a:gd name="connsiteX36" fmla="*/ 1867987 w 1887037"/>
              <a:gd name="connsiteY36" fmla="*/ 404812 h 947737"/>
              <a:gd name="connsiteX37" fmla="*/ 1872749 w 1887037"/>
              <a:gd name="connsiteY37" fmla="*/ 452437 h 947737"/>
              <a:gd name="connsiteX38" fmla="*/ 1887037 w 1887037"/>
              <a:gd name="connsiteY38" fmla="*/ 547687 h 947737"/>
              <a:gd name="connsiteX39" fmla="*/ 1882274 w 1887037"/>
              <a:gd name="connsiteY39" fmla="*/ 781050 h 947737"/>
              <a:gd name="connsiteX40" fmla="*/ 1872749 w 1887037"/>
              <a:gd name="connsiteY40" fmla="*/ 795337 h 947737"/>
              <a:gd name="connsiteX41" fmla="*/ 1853699 w 1887037"/>
              <a:gd name="connsiteY41" fmla="*/ 852487 h 947737"/>
              <a:gd name="connsiteX42" fmla="*/ 1796549 w 1887037"/>
              <a:gd name="connsiteY42" fmla="*/ 900112 h 947737"/>
              <a:gd name="connsiteX43" fmla="*/ 1663199 w 1887037"/>
              <a:gd name="connsiteY43" fmla="*/ 904875 h 947737"/>
              <a:gd name="connsiteX44" fmla="*/ 1591762 w 1887037"/>
              <a:gd name="connsiteY44" fmla="*/ 914400 h 947737"/>
              <a:gd name="connsiteX45" fmla="*/ 1548899 w 1887037"/>
              <a:gd name="connsiteY45" fmla="*/ 919162 h 947737"/>
              <a:gd name="connsiteX46" fmla="*/ 1515562 w 1887037"/>
              <a:gd name="connsiteY46" fmla="*/ 928687 h 947737"/>
              <a:gd name="connsiteX47" fmla="*/ 1348874 w 1887037"/>
              <a:gd name="connsiteY47" fmla="*/ 933450 h 947737"/>
              <a:gd name="connsiteX48" fmla="*/ 958349 w 1887037"/>
              <a:gd name="connsiteY48" fmla="*/ 947737 h 947737"/>
              <a:gd name="connsiteX49" fmla="*/ 801187 w 1887037"/>
              <a:gd name="connsiteY49" fmla="*/ 942975 h 947737"/>
              <a:gd name="connsiteX50" fmla="*/ 734512 w 1887037"/>
              <a:gd name="connsiteY50" fmla="*/ 923925 h 947737"/>
              <a:gd name="connsiteX51" fmla="*/ 653549 w 1887037"/>
              <a:gd name="connsiteY51" fmla="*/ 914400 h 947737"/>
              <a:gd name="connsiteX52" fmla="*/ 515437 w 1887037"/>
              <a:gd name="connsiteY52" fmla="*/ 919162 h 947737"/>
              <a:gd name="connsiteX53" fmla="*/ 501149 w 1887037"/>
              <a:gd name="connsiteY53" fmla="*/ 923925 h 947737"/>
              <a:gd name="connsiteX54" fmla="*/ 396374 w 1887037"/>
              <a:gd name="connsiteY54" fmla="*/ 923925 h 947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887037" h="947737">
                <a:moveTo>
                  <a:pt x="396374" y="923925"/>
                </a:moveTo>
                <a:cubicBezTo>
                  <a:pt x="370180" y="920750"/>
                  <a:pt x="358440" y="908210"/>
                  <a:pt x="343987" y="904875"/>
                </a:cubicBezTo>
                <a:cubicBezTo>
                  <a:pt x="333049" y="902351"/>
                  <a:pt x="321762" y="901700"/>
                  <a:pt x="310649" y="900112"/>
                </a:cubicBezTo>
                <a:cubicBezTo>
                  <a:pt x="286837" y="892175"/>
                  <a:pt x="263347" y="883196"/>
                  <a:pt x="239212" y="876300"/>
                </a:cubicBezTo>
                <a:cubicBezTo>
                  <a:pt x="228099" y="873125"/>
                  <a:pt x="216772" y="870621"/>
                  <a:pt x="205874" y="866775"/>
                </a:cubicBezTo>
                <a:cubicBezTo>
                  <a:pt x="166265" y="852796"/>
                  <a:pt x="139704" y="841460"/>
                  <a:pt x="105862" y="814387"/>
                </a:cubicBezTo>
                <a:cubicBezTo>
                  <a:pt x="89796" y="801535"/>
                  <a:pt x="71002" y="787937"/>
                  <a:pt x="58237" y="771525"/>
                </a:cubicBezTo>
                <a:cubicBezTo>
                  <a:pt x="53878" y="765921"/>
                  <a:pt x="52234" y="758639"/>
                  <a:pt x="48712" y="752475"/>
                </a:cubicBezTo>
                <a:cubicBezTo>
                  <a:pt x="45872" y="747505"/>
                  <a:pt x="41512" y="743418"/>
                  <a:pt x="39187" y="738187"/>
                </a:cubicBezTo>
                <a:cubicBezTo>
                  <a:pt x="35109" y="729012"/>
                  <a:pt x="33093" y="719048"/>
                  <a:pt x="29662" y="709612"/>
                </a:cubicBezTo>
                <a:cubicBezTo>
                  <a:pt x="26740" y="701578"/>
                  <a:pt x="23312" y="693737"/>
                  <a:pt x="20137" y="685800"/>
                </a:cubicBezTo>
                <a:cubicBezTo>
                  <a:pt x="18549" y="608012"/>
                  <a:pt x="18055" y="530195"/>
                  <a:pt x="15374" y="452437"/>
                </a:cubicBezTo>
                <a:cubicBezTo>
                  <a:pt x="14879" y="438070"/>
                  <a:pt x="11175" y="423939"/>
                  <a:pt x="10612" y="409575"/>
                </a:cubicBezTo>
                <a:cubicBezTo>
                  <a:pt x="1395" y="174551"/>
                  <a:pt x="17424" y="279006"/>
                  <a:pt x="1087" y="180975"/>
                </a:cubicBezTo>
                <a:cubicBezTo>
                  <a:pt x="2674" y="146050"/>
                  <a:pt x="-4806" y="109498"/>
                  <a:pt x="5849" y="76200"/>
                </a:cubicBezTo>
                <a:cubicBezTo>
                  <a:pt x="9534" y="64685"/>
                  <a:pt x="27160" y="63146"/>
                  <a:pt x="39187" y="61912"/>
                </a:cubicBezTo>
                <a:cubicBezTo>
                  <a:pt x="89747" y="56726"/>
                  <a:pt x="140787" y="58737"/>
                  <a:pt x="191587" y="57150"/>
                </a:cubicBezTo>
                <a:cubicBezTo>
                  <a:pt x="263585" y="45150"/>
                  <a:pt x="256989" y="44968"/>
                  <a:pt x="343987" y="38100"/>
                </a:cubicBezTo>
                <a:cubicBezTo>
                  <a:pt x="372517" y="35848"/>
                  <a:pt x="401156" y="35241"/>
                  <a:pt x="429712" y="33337"/>
                </a:cubicBezTo>
                <a:cubicBezTo>
                  <a:pt x="448786" y="32065"/>
                  <a:pt x="467756" y="29201"/>
                  <a:pt x="486862" y="28575"/>
                </a:cubicBezTo>
                <a:cubicBezTo>
                  <a:pt x="563203" y="26072"/>
                  <a:pt x="951306" y="19961"/>
                  <a:pt x="1005974" y="19050"/>
                </a:cubicBezTo>
                <a:cubicBezTo>
                  <a:pt x="1011494" y="18360"/>
                  <a:pt x="1145610" y="0"/>
                  <a:pt x="1177424" y="0"/>
                </a:cubicBezTo>
                <a:cubicBezTo>
                  <a:pt x="1247292" y="0"/>
                  <a:pt x="1317124" y="3175"/>
                  <a:pt x="1386974" y="4762"/>
                </a:cubicBezTo>
                <a:cubicBezTo>
                  <a:pt x="1407612" y="7937"/>
                  <a:pt x="1428075" y="12599"/>
                  <a:pt x="1448887" y="14287"/>
                </a:cubicBezTo>
                <a:cubicBezTo>
                  <a:pt x="1486895" y="17369"/>
                  <a:pt x="1525116" y="16875"/>
                  <a:pt x="1563187" y="19050"/>
                </a:cubicBezTo>
                <a:cubicBezTo>
                  <a:pt x="1580693" y="20050"/>
                  <a:pt x="1598112" y="22225"/>
                  <a:pt x="1615574" y="23812"/>
                </a:cubicBezTo>
                <a:cubicBezTo>
                  <a:pt x="1620337" y="25400"/>
                  <a:pt x="1625053" y="27132"/>
                  <a:pt x="1629862" y="28575"/>
                </a:cubicBezTo>
                <a:cubicBezTo>
                  <a:pt x="1640932" y="31896"/>
                  <a:pt x="1653583" y="31689"/>
                  <a:pt x="1663199" y="38100"/>
                </a:cubicBezTo>
                <a:cubicBezTo>
                  <a:pt x="1678143" y="48063"/>
                  <a:pt x="1688102" y="64018"/>
                  <a:pt x="1701299" y="76200"/>
                </a:cubicBezTo>
                <a:cubicBezTo>
                  <a:pt x="1708768" y="83095"/>
                  <a:pt x="1718702" y="87361"/>
                  <a:pt x="1725112" y="95250"/>
                </a:cubicBezTo>
                <a:cubicBezTo>
                  <a:pt x="1739550" y="113019"/>
                  <a:pt x="1749475" y="134084"/>
                  <a:pt x="1763212" y="152400"/>
                </a:cubicBezTo>
                <a:cubicBezTo>
                  <a:pt x="1767974" y="158750"/>
                  <a:pt x="1773415" y="164644"/>
                  <a:pt x="1777499" y="171450"/>
                </a:cubicBezTo>
                <a:cubicBezTo>
                  <a:pt x="1782978" y="180582"/>
                  <a:pt x="1786028" y="191067"/>
                  <a:pt x="1791787" y="200025"/>
                </a:cubicBezTo>
                <a:cubicBezTo>
                  <a:pt x="1800372" y="213379"/>
                  <a:pt x="1812712" y="224215"/>
                  <a:pt x="1820362" y="238125"/>
                </a:cubicBezTo>
                <a:cubicBezTo>
                  <a:pt x="1830307" y="256208"/>
                  <a:pt x="1844174" y="295275"/>
                  <a:pt x="1844174" y="295275"/>
                </a:cubicBezTo>
                <a:cubicBezTo>
                  <a:pt x="1845179" y="302311"/>
                  <a:pt x="1851499" y="348388"/>
                  <a:pt x="1853699" y="357187"/>
                </a:cubicBezTo>
                <a:cubicBezTo>
                  <a:pt x="1857719" y="373266"/>
                  <a:pt x="1863224" y="388937"/>
                  <a:pt x="1867987" y="404812"/>
                </a:cubicBezTo>
                <a:cubicBezTo>
                  <a:pt x="1869574" y="420687"/>
                  <a:pt x="1870640" y="436623"/>
                  <a:pt x="1872749" y="452437"/>
                </a:cubicBezTo>
                <a:cubicBezTo>
                  <a:pt x="1876992" y="484261"/>
                  <a:pt x="1887037" y="547687"/>
                  <a:pt x="1887037" y="547687"/>
                </a:cubicBezTo>
                <a:cubicBezTo>
                  <a:pt x="1885449" y="625475"/>
                  <a:pt x="1886755" y="703375"/>
                  <a:pt x="1882274" y="781050"/>
                </a:cubicBezTo>
                <a:cubicBezTo>
                  <a:pt x="1881944" y="786764"/>
                  <a:pt x="1874394" y="789855"/>
                  <a:pt x="1872749" y="795337"/>
                </a:cubicBezTo>
                <a:cubicBezTo>
                  <a:pt x="1861254" y="833656"/>
                  <a:pt x="1878236" y="822498"/>
                  <a:pt x="1853699" y="852487"/>
                </a:cubicBezTo>
                <a:cubicBezTo>
                  <a:pt x="1847232" y="860391"/>
                  <a:pt x="1810665" y="898036"/>
                  <a:pt x="1796549" y="900112"/>
                </a:cubicBezTo>
                <a:cubicBezTo>
                  <a:pt x="1752544" y="906583"/>
                  <a:pt x="1707649" y="903287"/>
                  <a:pt x="1663199" y="904875"/>
                </a:cubicBezTo>
                <a:lnTo>
                  <a:pt x="1591762" y="914400"/>
                </a:lnTo>
                <a:cubicBezTo>
                  <a:pt x="1577497" y="916183"/>
                  <a:pt x="1563028" y="916513"/>
                  <a:pt x="1548899" y="919162"/>
                </a:cubicBezTo>
                <a:cubicBezTo>
                  <a:pt x="1537540" y="921292"/>
                  <a:pt x="1527090" y="927864"/>
                  <a:pt x="1515562" y="928687"/>
                </a:cubicBezTo>
                <a:cubicBezTo>
                  <a:pt x="1460118" y="932647"/>
                  <a:pt x="1404421" y="931393"/>
                  <a:pt x="1348874" y="933450"/>
                </a:cubicBezTo>
                <a:cubicBezTo>
                  <a:pt x="880670" y="950791"/>
                  <a:pt x="1353050" y="936774"/>
                  <a:pt x="958349" y="947737"/>
                </a:cubicBezTo>
                <a:cubicBezTo>
                  <a:pt x="905962" y="946150"/>
                  <a:pt x="853304" y="948519"/>
                  <a:pt x="801187" y="942975"/>
                </a:cubicBezTo>
                <a:cubicBezTo>
                  <a:pt x="778202" y="940530"/>
                  <a:pt x="757485" y="926478"/>
                  <a:pt x="734512" y="923925"/>
                </a:cubicBezTo>
                <a:cubicBezTo>
                  <a:pt x="678928" y="917748"/>
                  <a:pt x="705914" y="920945"/>
                  <a:pt x="653549" y="914400"/>
                </a:cubicBezTo>
                <a:cubicBezTo>
                  <a:pt x="607512" y="915987"/>
                  <a:pt x="561412" y="916289"/>
                  <a:pt x="515437" y="919162"/>
                </a:cubicBezTo>
                <a:cubicBezTo>
                  <a:pt x="510426" y="919475"/>
                  <a:pt x="506108" y="923142"/>
                  <a:pt x="501149" y="923925"/>
                </a:cubicBezTo>
                <a:cubicBezTo>
                  <a:pt x="419657" y="936792"/>
                  <a:pt x="422568" y="927100"/>
                  <a:pt x="396374" y="92392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Freeform: Shape 4">
            <a:extLst>
              <a:ext uri="{FF2B5EF4-FFF2-40B4-BE49-F238E27FC236}">
                <a16:creationId xmlns:a16="http://schemas.microsoft.com/office/drawing/2014/main" id="{8EE6CEFC-221C-A6AB-FFDE-9EBF0CED08E3}"/>
              </a:ext>
              <a:ext uri="{C183D7F6-B498-43B3-948B-1728B52AA6E4}">
                <adec:decorative xmlns:adec="http://schemas.microsoft.com/office/drawing/2017/decorative" val="1"/>
              </a:ext>
            </a:extLst>
          </p:cNvPr>
          <p:cNvSpPr/>
          <p:nvPr/>
        </p:nvSpPr>
        <p:spPr>
          <a:xfrm>
            <a:off x="4567098" y="500063"/>
            <a:ext cx="1928952" cy="796426"/>
          </a:xfrm>
          <a:custGeom>
            <a:avLst/>
            <a:gdLst>
              <a:gd name="connsiteX0" fmla="*/ 528777 w 1928952"/>
              <a:gd name="connsiteY0" fmla="*/ 776287 h 796426"/>
              <a:gd name="connsiteX1" fmla="*/ 338277 w 1928952"/>
              <a:gd name="connsiteY1" fmla="*/ 762000 h 796426"/>
              <a:gd name="connsiteX2" fmla="*/ 214452 w 1928952"/>
              <a:gd name="connsiteY2" fmla="*/ 747712 h 796426"/>
              <a:gd name="connsiteX3" fmla="*/ 157302 w 1928952"/>
              <a:gd name="connsiteY3" fmla="*/ 714375 h 796426"/>
              <a:gd name="connsiteX4" fmla="*/ 128727 w 1928952"/>
              <a:gd name="connsiteY4" fmla="*/ 695325 h 796426"/>
              <a:gd name="connsiteX5" fmla="*/ 71577 w 1928952"/>
              <a:gd name="connsiteY5" fmla="*/ 633412 h 796426"/>
              <a:gd name="connsiteX6" fmla="*/ 14427 w 1928952"/>
              <a:gd name="connsiteY6" fmla="*/ 538162 h 796426"/>
              <a:gd name="connsiteX7" fmla="*/ 4902 w 1928952"/>
              <a:gd name="connsiteY7" fmla="*/ 504825 h 796426"/>
              <a:gd name="connsiteX8" fmla="*/ 4902 w 1928952"/>
              <a:gd name="connsiteY8" fmla="*/ 400050 h 796426"/>
              <a:gd name="connsiteX9" fmla="*/ 19190 w 1928952"/>
              <a:gd name="connsiteY9" fmla="*/ 352425 h 796426"/>
              <a:gd name="connsiteX10" fmla="*/ 33477 w 1928952"/>
              <a:gd name="connsiteY10" fmla="*/ 266700 h 796426"/>
              <a:gd name="connsiteX11" fmla="*/ 43002 w 1928952"/>
              <a:gd name="connsiteY11" fmla="*/ 233362 h 796426"/>
              <a:gd name="connsiteX12" fmla="*/ 52527 w 1928952"/>
              <a:gd name="connsiteY12" fmla="*/ 90487 h 796426"/>
              <a:gd name="connsiteX13" fmla="*/ 119202 w 1928952"/>
              <a:gd name="connsiteY13" fmla="*/ 76200 h 796426"/>
              <a:gd name="connsiteX14" fmla="*/ 157302 w 1928952"/>
              <a:gd name="connsiteY14" fmla="*/ 71437 h 796426"/>
              <a:gd name="connsiteX15" fmla="*/ 295415 w 1928952"/>
              <a:gd name="connsiteY15" fmla="*/ 61912 h 796426"/>
              <a:gd name="connsiteX16" fmla="*/ 476390 w 1928952"/>
              <a:gd name="connsiteY16" fmla="*/ 47625 h 796426"/>
              <a:gd name="connsiteX17" fmla="*/ 638315 w 1928952"/>
              <a:gd name="connsiteY17" fmla="*/ 33337 h 796426"/>
              <a:gd name="connsiteX18" fmla="*/ 714515 w 1928952"/>
              <a:gd name="connsiteY18" fmla="*/ 23812 h 796426"/>
              <a:gd name="connsiteX19" fmla="*/ 1128852 w 1928952"/>
              <a:gd name="connsiteY19" fmla="*/ 0 h 796426"/>
              <a:gd name="connsiteX20" fmla="*/ 1486040 w 1928952"/>
              <a:gd name="connsiteY20" fmla="*/ 9525 h 796426"/>
              <a:gd name="connsiteX21" fmla="*/ 1586052 w 1928952"/>
              <a:gd name="connsiteY21" fmla="*/ 23812 h 796426"/>
              <a:gd name="connsiteX22" fmla="*/ 1647965 w 1928952"/>
              <a:gd name="connsiteY22" fmla="*/ 28575 h 796426"/>
              <a:gd name="connsiteX23" fmla="*/ 1747977 w 1928952"/>
              <a:gd name="connsiteY23" fmla="*/ 47625 h 796426"/>
              <a:gd name="connsiteX24" fmla="*/ 1776552 w 1928952"/>
              <a:gd name="connsiteY24" fmla="*/ 52387 h 796426"/>
              <a:gd name="connsiteX25" fmla="*/ 1809890 w 1928952"/>
              <a:gd name="connsiteY25" fmla="*/ 66675 h 796426"/>
              <a:gd name="connsiteX26" fmla="*/ 1828940 w 1928952"/>
              <a:gd name="connsiteY26" fmla="*/ 76200 h 796426"/>
              <a:gd name="connsiteX27" fmla="*/ 1867040 w 1928952"/>
              <a:gd name="connsiteY27" fmla="*/ 85725 h 796426"/>
              <a:gd name="connsiteX28" fmla="*/ 1881327 w 1928952"/>
              <a:gd name="connsiteY28" fmla="*/ 90487 h 796426"/>
              <a:gd name="connsiteX29" fmla="*/ 1905140 w 1928952"/>
              <a:gd name="connsiteY29" fmla="*/ 109537 h 796426"/>
              <a:gd name="connsiteX30" fmla="*/ 1914665 w 1928952"/>
              <a:gd name="connsiteY30" fmla="*/ 138112 h 796426"/>
              <a:gd name="connsiteX31" fmla="*/ 1919427 w 1928952"/>
              <a:gd name="connsiteY31" fmla="*/ 157162 h 796426"/>
              <a:gd name="connsiteX32" fmla="*/ 1928952 w 1928952"/>
              <a:gd name="connsiteY32" fmla="*/ 190500 h 796426"/>
              <a:gd name="connsiteX33" fmla="*/ 1914665 w 1928952"/>
              <a:gd name="connsiteY33" fmla="*/ 328612 h 796426"/>
              <a:gd name="connsiteX34" fmla="*/ 1905140 w 1928952"/>
              <a:gd name="connsiteY34" fmla="*/ 447675 h 796426"/>
              <a:gd name="connsiteX35" fmla="*/ 1886090 w 1928952"/>
              <a:gd name="connsiteY35" fmla="*/ 557212 h 796426"/>
              <a:gd name="connsiteX36" fmla="*/ 1871802 w 1928952"/>
              <a:gd name="connsiteY36" fmla="*/ 619125 h 796426"/>
              <a:gd name="connsiteX37" fmla="*/ 1867040 w 1928952"/>
              <a:gd name="connsiteY37" fmla="*/ 647700 h 796426"/>
              <a:gd name="connsiteX38" fmla="*/ 1843227 w 1928952"/>
              <a:gd name="connsiteY38" fmla="*/ 695325 h 796426"/>
              <a:gd name="connsiteX39" fmla="*/ 1814652 w 1928952"/>
              <a:gd name="connsiteY39" fmla="*/ 719137 h 796426"/>
              <a:gd name="connsiteX40" fmla="*/ 1776552 w 1928952"/>
              <a:gd name="connsiteY40" fmla="*/ 738187 h 796426"/>
              <a:gd name="connsiteX41" fmla="*/ 1681302 w 1928952"/>
              <a:gd name="connsiteY41" fmla="*/ 757237 h 796426"/>
              <a:gd name="connsiteX42" fmla="*/ 1628915 w 1928952"/>
              <a:gd name="connsiteY42" fmla="*/ 762000 h 796426"/>
              <a:gd name="connsiteX43" fmla="*/ 1338402 w 1928952"/>
              <a:gd name="connsiteY43" fmla="*/ 757237 h 796426"/>
              <a:gd name="connsiteX44" fmla="*/ 1281252 w 1928952"/>
              <a:gd name="connsiteY44" fmla="*/ 747712 h 796426"/>
              <a:gd name="connsiteX45" fmla="*/ 1219340 w 1928952"/>
              <a:gd name="connsiteY45" fmla="*/ 742950 h 796426"/>
              <a:gd name="connsiteX46" fmla="*/ 1166952 w 1928952"/>
              <a:gd name="connsiteY46" fmla="*/ 738187 h 796426"/>
              <a:gd name="connsiteX47" fmla="*/ 1047890 w 1928952"/>
              <a:gd name="connsiteY47" fmla="*/ 747712 h 796426"/>
              <a:gd name="connsiteX48" fmla="*/ 995502 w 1928952"/>
              <a:gd name="connsiteY48" fmla="*/ 762000 h 796426"/>
              <a:gd name="connsiteX49" fmla="*/ 881202 w 1928952"/>
              <a:gd name="connsiteY49" fmla="*/ 781050 h 796426"/>
              <a:gd name="connsiteX50" fmla="*/ 828815 w 1928952"/>
              <a:gd name="connsiteY50" fmla="*/ 785812 h 796426"/>
              <a:gd name="connsiteX51" fmla="*/ 681177 w 1928952"/>
              <a:gd name="connsiteY51" fmla="*/ 795337 h 796426"/>
              <a:gd name="connsiteX52" fmla="*/ 562115 w 1928952"/>
              <a:gd name="connsiteY52" fmla="*/ 776287 h 796426"/>
              <a:gd name="connsiteX53" fmla="*/ 528777 w 1928952"/>
              <a:gd name="connsiteY53" fmla="*/ 776287 h 79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928952" h="796426">
                <a:moveTo>
                  <a:pt x="528777" y="776287"/>
                </a:moveTo>
                <a:cubicBezTo>
                  <a:pt x="491471" y="773906"/>
                  <a:pt x="401742" y="767202"/>
                  <a:pt x="338277" y="762000"/>
                </a:cubicBezTo>
                <a:cubicBezTo>
                  <a:pt x="242357" y="754138"/>
                  <a:pt x="268166" y="758456"/>
                  <a:pt x="214452" y="747712"/>
                </a:cubicBezTo>
                <a:cubicBezTo>
                  <a:pt x="155656" y="718314"/>
                  <a:pt x="195312" y="740981"/>
                  <a:pt x="157302" y="714375"/>
                </a:cubicBezTo>
                <a:cubicBezTo>
                  <a:pt x="147924" y="707810"/>
                  <a:pt x="137419" y="702775"/>
                  <a:pt x="128727" y="695325"/>
                </a:cubicBezTo>
                <a:cubicBezTo>
                  <a:pt x="106383" y="676173"/>
                  <a:pt x="88861" y="656458"/>
                  <a:pt x="71577" y="633412"/>
                </a:cubicBezTo>
                <a:cubicBezTo>
                  <a:pt x="46475" y="599943"/>
                  <a:pt x="33069" y="579588"/>
                  <a:pt x="14427" y="538162"/>
                </a:cubicBezTo>
                <a:cubicBezTo>
                  <a:pt x="9684" y="527623"/>
                  <a:pt x="8077" y="515937"/>
                  <a:pt x="4902" y="504825"/>
                </a:cubicBezTo>
                <a:cubicBezTo>
                  <a:pt x="800" y="459694"/>
                  <a:pt x="-3694" y="445180"/>
                  <a:pt x="4902" y="400050"/>
                </a:cubicBezTo>
                <a:cubicBezTo>
                  <a:pt x="8003" y="383769"/>
                  <a:pt x="14427" y="368300"/>
                  <a:pt x="19190" y="352425"/>
                </a:cubicBezTo>
                <a:cubicBezTo>
                  <a:pt x="23545" y="321935"/>
                  <a:pt x="26555" y="297847"/>
                  <a:pt x="33477" y="266700"/>
                </a:cubicBezTo>
                <a:cubicBezTo>
                  <a:pt x="35984" y="255418"/>
                  <a:pt x="39827" y="244475"/>
                  <a:pt x="43002" y="233362"/>
                </a:cubicBezTo>
                <a:cubicBezTo>
                  <a:pt x="46177" y="185737"/>
                  <a:pt x="31703" y="133436"/>
                  <a:pt x="52527" y="90487"/>
                </a:cubicBezTo>
                <a:cubicBezTo>
                  <a:pt x="62443" y="70035"/>
                  <a:pt x="96839" y="80266"/>
                  <a:pt x="119202" y="76200"/>
                </a:cubicBezTo>
                <a:cubicBezTo>
                  <a:pt x="131794" y="73910"/>
                  <a:pt x="144545" y="72471"/>
                  <a:pt x="157302" y="71437"/>
                </a:cubicBezTo>
                <a:cubicBezTo>
                  <a:pt x="203298" y="67707"/>
                  <a:pt x="249377" y="65087"/>
                  <a:pt x="295415" y="61912"/>
                </a:cubicBezTo>
                <a:cubicBezTo>
                  <a:pt x="404868" y="42011"/>
                  <a:pt x="294140" y="59576"/>
                  <a:pt x="476390" y="47625"/>
                </a:cubicBezTo>
                <a:cubicBezTo>
                  <a:pt x="530459" y="44080"/>
                  <a:pt x="584399" y="38729"/>
                  <a:pt x="638315" y="33337"/>
                </a:cubicBezTo>
                <a:cubicBezTo>
                  <a:pt x="663786" y="30790"/>
                  <a:pt x="688995" y="25801"/>
                  <a:pt x="714515" y="23812"/>
                </a:cubicBezTo>
                <a:cubicBezTo>
                  <a:pt x="942448" y="6051"/>
                  <a:pt x="952232" y="6792"/>
                  <a:pt x="1128852" y="0"/>
                </a:cubicBezTo>
                <a:lnTo>
                  <a:pt x="1486040" y="9525"/>
                </a:lnTo>
                <a:cubicBezTo>
                  <a:pt x="1501097" y="10069"/>
                  <a:pt x="1582885" y="23447"/>
                  <a:pt x="1586052" y="23812"/>
                </a:cubicBezTo>
                <a:cubicBezTo>
                  <a:pt x="1606614" y="26185"/>
                  <a:pt x="1627327" y="26987"/>
                  <a:pt x="1647965" y="28575"/>
                </a:cubicBezTo>
                <a:lnTo>
                  <a:pt x="1747977" y="47625"/>
                </a:lnTo>
                <a:cubicBezTo>
                  <a:pt x="1757472" y="49383"/>
                  <a:pt x="1776552" y="52387"/>
                  <a:pt x="1776552" y="52387"/>
                </a:cubicBezTo>
                <a:cubicBezTo>
                  <a:pt x="1787665" y="57150"/>
                  <a:pt x="1798883" y="61672"/>
                  <a:pt x="1809890" y="66675"/>
                </a:cubicBezTo>
                <a:cubicBezTo>
                  <a:pt x="1816353" y="69613"/>
                  <a:pt x="1822205" y="73955"/>
                  <a:pt x="1828940" y="76200"/>
                </a:cubicBezTo>
                <a:cubicBezTo>
                  <a:pt x="1841359" y="80340"/>
                  <a:pt x="1854410" y="82281"/>
                  <a:pt x="1867040" y="85725"/>
                </a:cubicBezTo>
                <a:cubicBezTo>
                  <a:pt x="1871883" y="87046"/>
                  <a:pt x="1876565" y="88900"/>
                  <a:pt x="1881327" y="90487"/>
                </a:cubicBezTo>
                <a:cubicBezTo>
                  <a:pt x="1889265" y="96837"/>
                  <a:pt x="1899311" y="101209"/>
                  <a:pt x="1905140" y="109537"/>
                </a:cubicBezTo>
                <a:cubicBezTo>
                  <a:pt x="1910898" y="117762"/>
                  <a:pt x="1911780" y="128495"/>
                  <a:pt x="1914665" y="138112"/>
                </a:cubicBezTo>
                <a:cubicBezTo>
                  <a:pt x="1916546" y="144381"/>
                  <a:pt x="1917705" y="150847"/>
                  <a:pt x="1919427" y="157162"/>
                </a:cubicBezTo>
                <a:cubicBezTo>
                  <a:pt x="1922468" y="168312"/>
                  <a:pt x="1925777" y="179387"/>
                  <a:pt x="1928952" y="190500"/>
                </a:cubicBezTo>
                <a:cubicBezTo>
                  <a:pt x="1916699" y="362060"/>
                  <a:pt x="1933366" y="147841"/>
                  <a:pt x="1914665" y="328612"/>
                </a:cubicBezTo>
                <a:cubicBezTo>
                  <a:pt x="1906351" y="408982"/>
                  <a:pt x="1913731" y="376083"/>
                  <a:pt x="1905140" y="447675"/>
                </a:cubicBezTo>
                <a:cubicBezTo>
                  <a:pt x="1898684" y="501481"/>
                  <a:pt x="1897136" y="510269"/>
                  <a:pt x="1886090" y="557212"/>
                </a:cubicBezTo>
                <a:cubicBezTo>
                  <a:pt x="1877051" y="595630"/>
                  <a:pt x="1877618" y="587135"/>
                  <a:pt x="1871802" y="619125"/>
                </a:cubicBezTo>
                <a:cubicBezTo>
                  <a:pt x="1870075" y="628626"/>
                  <a:pt x="1869581" y="638384"/>
                  <a:pt x="1867040" y="647700"/>
                </a:cubicBezTo>
                <a:cubicBezTo>
                  <a:pt x="1863747" y="659776"/>
                  <a:pt x="1851443" y="686196"/>
                  <a:pt x="1843227" y="695325"/>
                </a:cubicBezTo>
                <a:cubicBezTo>
                  <a:pt x="1834933" y="704541"/>
                  <a:pt x="1825082" y="712432"/>
                  <a:pt x="1814652" y="719137"/>
                </a:cubicBezTo>
                <a:cubicBezTo>
                  <a:pt x="1802708" y="726815"/>
                  <a:pt x="1789735" y="732914"/>
                  <a:pt x="1776552" y="738187"/>
                </a:cubicBezTo>
                <a:cubicBezTo>
                  <a:pt x="1749593" y="748971"/>
                  <a:pt x="1706841" y="754045"/>
                  <a:pt x="1681302" y="757237"/>
                </a:cubicBezTo>
                <a:cubicBezTo>
                  <a:pt x="1663903" y="759412"/>
                  <a:pt x="1646377" y="760412"/>
                  <a:pt x="1628915" y="762000"/>
                </a:cubicBezTo>
                <a:cubicBezTo>
                  <a:pt x="1532077" y="760412"/>
                  <a:pt x="1435171" y="761214"/>
                  <a:pt x="1338402" y="757237"/>
                </a:cubicBezTo>
                <a:cubicBezTo>
                  <a:pt x="1319106" y="756444"/>
                  <a:pt x="1300427" y="750013"/>
                  <a:pt x="1281252" y="747712"/>
                </a:cubicBezTo>
                <a:cubicBezTo>
                  <a:pt x="1260701" y="745246"/>
                  <a:pt x="1239967" y="744669"/>
                  <a:pt x="1219340" y="742950"/>
                </a:cubicBezTo>
                <a:lnTo>
                  <a:pt x="1166952" y="738187"/>
                </a:lnTo>
                <a:lnTo>
                  <a:pt x="1047890" y="747712"/>
                </a:lnTo>
                <a:cubicBezTo>
                  <a:pt x="969452" y="755303"/>
                  <a:pt x="1064960" y="747629"/>
                  <a:pt x="995502" y="762000"/>
                </a:cubicBezTo>
                <a:cubicBezTo>
                  <a:pt x="957678" y="769826"/>
                  <a:pt x="919439" y="775588"/>
                  <a:pt x="881202" y="781050"/>
                </a:cubicBezTo>
                <a:cubicBezTo>
                  <a:pt x="863844" y="783530"/>
                  <a:pt x="846289" y="784356"/>
                  <a:pt x="828815" y="785812"/>
                </a:cubicBezTo>
                <a:cubicBezTo>
                  <a:pt x="759211" y="791612"/>
                  <a:pt x="758749" y="791028"/>
                  <a:pt x="681177" y="795337"/>
                </a:cubicBezTo>
                <a:cubicBezTo>
                  <a:pt x="547333" y="788964"/>
                  <a:pt x="614025" y="810894"/>
                  <a:pt x="562115" y="776287"/>
                </a:cubicBezTo>
                <a:cubicBezTo>
                  <a:pt x="559161" y="774318"/>
                  <a:pt x="566083" y="778668"/>
                  <a:pt x="528777" y="77628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Freeform: Shape 5">
            <a:extLst>
              <a:ext uri="{FF2B5EF4-FFF2-40B4-BE49-F238E27FC236}">
                <a16:creationId xmlns:a16="http://schemas.microsoft.com/office/drawing/2014/main" id="{9A157838-BE07-773E-50D2-8F57A02D6B1A}"/>
              </a:ext>
              <a:ext uri="{C183D7F6-B498-43B3-948B-1728B52AA6E4}">
                <adec:decorative xmlns:adec="http://schemas.microsoft.com/office/drawing/2017/decorative" val="1"/>
              </a:ext>
            </a:extLst>
          </p:cNvPr>
          <p:cNvSpPr/>
          <p:nvPr/>
        </p:nvSpPr>
        <p:spPr>
          <a:xfrm>
            <a:off x="404628" y="3614738"/>
            <a:ext cx="1821516" cy="552450"/>
          </a:xfrm>
          <a:custGeom>
            <a:avLst/>
            <a:gdLst>
              <a:gd name="connsiteX0" fmla="*/ 1428935 w 1821516"/>
              <a:gd name="connsiteY0" fmla="*/ 552450 h 552450"/>
              <a:gd name="connsiteX1" fmla="*/ 1295585 w 1821516"/>
              <a:gd name="connsiteY1" fmla="*/ 547687 h 552450"/>
              <a:gd name="connsiteX2" fmla="*/ 1152710 w 1821516"/>
              <a:gd name="connsiteY2" fmla="*/ 538162 h 552450"/>
              <a:gd name="connsiteX3" fmla="*/ 628835 w 1821516"/>
              <a:gd name="connsiteY3" fmla="*/ 533400 h 552450"/>
              <a:gd name="connsiteX4" fmla="*/ 438335 w 1821516"/>
              <a:gd name="connsiteY4" fmla="*/ 523875 h 552450"/>
              <a:gd name="connsiteX5" fmla="*/ 319272 w 1821516"/>
              <a:gd name="connsiteY5" fmla="*/ 500062 h 552450"/>
              <a:gd name="connsiteX6" fmla="*/ 252597 w 1821516"/>
              <a:gd name="connsiteY6" fmla="*/ 490537 h 552450"/>
              <a:gd name="connsiteX7" fmla="*/ 181160 w 1821516"/>
              <a:gd name="connsiteY7" fmla="*/ 466725 h 552450"/>
              <a:gd name="connsiteX8" fmla="*/ 147822 w 1821516"/>
              <a:gd name="connsiteY8" fmla="*/ 457200 h 552450"/>
              <a:gd name="connsiteX9" fmla="*/ 109722 w 1821516"/>
              <a:gd name="connsiteY9" fmla="*/ 438150 h 552450"/>
              <a:gd name="connsiteX10" fmla="*/ 85910 w 1821516"/>
              <a:gd name="connsiteY10" fmla="*/ 428625 h 552450"/>
              <a:gd name="connsiteX11" fmla="*/ 52572 w 1821516"/>
              <a:gd name="connsiteY11" fmla="*/ 395287 h 552450"/>
              <a:gd name="connsiteX12" fmla="*/ 33522 w 1821516"/>
              <a:gd name="connsiteY12" fmla="*/ 357187 h 552450"/>
              <a:gd name="connsiteX13" fmla="*/ 14472 w 1821516"/>
              <a:gd name="connsiteY13" fmla="*/ 300037 h 552450"/>
              <a:gd name="connsiteX14" fmla="*/ 185 w 1821516"/>
              <a:gd name="connsiteY14" fmla="*/ 228600 h 552450"/>
              <a:gd name="connsiteX15" fmla="*/ 4947 w 1821516"/>
              <a:gd name="connsiteY15" fmla="*/ 66675 h 552450"/>
              <a:gd name="connsiteX16" fmla="*/ 28760 w 1821516"/>
              <a:gd name="connsiteY16" fmla="*/ 47625 h 552450"/>
              <a:gd name="connsiteX17" fmla="*/ 52572 w 1821516"/>
              <a:gd name="connsiteY17" fmla="*/ 38100 h 552450"/>
              <a:gd name="connsiteX18" fmla="*/ 176397 w 1821516"/>
              <a:gd name="connsiteY18" fmla="*/ 19050 h 552450"/>
              <a:gd name="connsiteX19" fmla="*/ 300222 w 1821516"/>
              <a:gd name="connsiteY19" fmla="*/ 4762 h 552450"/>
              <a:gd name="connsiteX20" fmla="*/ 404997 w 1821516"/>
              <a:gd name="connsiteY20" fmla="*/ 0 h 552450"/>
              <a:gd name="connsiteX21" fmla="*/ 1152710 w 1821516"/>
              <a:gd name="connsiteY21" fmla="*/ 4762 h 552450"/>
              <a:gd name="connsiteX22" fmla="*/ 1800410 w 1821516"/>
              <a:gd name="connsiteY22" fmla="*/ 33337 h 552450"/>
              <a:gd name="connsiteX23" fmla="*/ 1819460 w 1821516"/>
              <a:gd name="connsiteY23" fmla="*/ 123825 h 552450"/>
              <a:gd name="connsiteX24" fmla="*/ 1814697 w 1821516"/>
              <a:gd name="connsiteY24" fmla="*/ 171450 h 552450"/>
              <a:gd name="connsiteX25" fmla="*/ 1800410 w 1821516"/>
              <a:gd name="connsiteY25" fmla="*/ 200025 h 552450"/>
              <a:gd name="connsiteX26" fmla="*/ 1786122 w 1821516"/>
              <a:gd name="connsiteY26" fmla="*/ 242887 h 552450"/>
              <a:gd name="connsiteX27" fmla="*/ 1743260 w 1821516"/>
              <a:gd name="connsiteY27" fmla="*/ 347662 h 552450"/>
              <a:gd name="connsiteX28" fmla="*/ 1728972 w 1821516"/>
              <a:gd name="connsiteY28" fmla="*/ 385762 h 552450"/>
              <a:gd name="connsiteX29" fmla="*/ 1724210 w 1821516"/>
              <a:gd name="connsiteY29" fmla="*/ 404812 h 552450"/>
              <a:gd name="connsiteX30" fmla="*/ 1700397 w 1821516"/>
              <a:gd name="connsiteY30" fmla="*/ 419100 h 552450"/>
              <a:gd name="connsiteX31" fmla="*/ 1638485 w 1821516"/>
              <a:gd name="connsiteY31" fmla="*/ 447675 h 552450"/>
              <a:gd name="connsiteX32" fmla="*/ 1614672 w 1821516"/>
              <a:gd name="connsiteY32" fmla="*/ 457200 h 552450"/>
              <a:gd name="connsiteX33" fmla="*/ 1571810 w 1821516"/>
              <a:gd name="connsiteY33" fmla="*/ 466725 h 552450"/>
              <a:gd name="connsiteX34" fmla="*/ 1524185 w 1821516"/>
              <a:gd name="connsiteY34" fmla="*/ 485775 h 552450"/>
              <a:gd name="connsiteX35" fmla="*/ 1486085 w 1821516"/>
              <a:gd name="connsiteY35" fmla="*/ 514350 h 552450"/>
              <a:gd name="connsiteX36" fmla="*/ 1476560 w 1821516"/>
              <a:gd name="connsiteY36" fmla="*/ 528637 h 552450"/>
              <a:gd name="connsiteX37" fmla="*/ 1452747 w 1821516"/>
              <a:gd name="connsiteY37" fmla="*/ 547687 h 552450"/>
              <a:gd name="connsiteX38" fmla="*/ 1428935 w 1821516"/>
              <a:gd name="connsiteY38" fmla="*/ 55245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821516" h="552450">
                <a:moveTo>
                  <a:pt x="1428935" y="552450"/>
                </a:moveTo>
                <a:cubicBezTo>
                  <a:pt x="1402741" y="552450"/>
                  <a:pt x="1340004" y="549985"/>
                  <a:pt x="1295585" y="547687"/>
                </a:cubicBezTo>
                <a:cubicBezTo>
                  <a:pt x="1247918" y="545221"/>
                  <a:pt x="1200430" y="539185"/>
                  <a:pt x="1152710" y="538162"/>
                </a:cubicBezTo>
                <a:cubicBezTo>
                  <a:pt x="978118" y="534421"/>
                  <a:pt x="803460" y="534987"/>
                  <a:pt x="628835" y="533400"/>
                </a:cubicBezTo>
                <a:cubicBezTo>
                  <a:pt x="565335" y="530225"/>
                  <a:pt x="501741" y="528572"/>
                  <a:pt x="438335" y="523875"/>
                </a:cubicBezTo>
                <a:cubicBezTo>
                  <a:pt x="346902" y="517102"/>
                  <a:pt x="398834" y="515975"/>
                  <a:pt x="319272" y="500062"/>
                </a:cubicBezTo>
                <a:cubicBezTo>
                  <a:pt x="297257" y="495659"/>
                  <a:pt x="274822" y="493712"/>
                  <a:pt x="252597" y="490537"/>
                </a:cubicBezTo>
                <a:cubicBezTo>
                  <a:pt x="169738" y="466863"/>
                  <a:pt x="272896" y="497303"/>
                  <a:pt x="181160" y="466725"/>
                </a:cubicBezTo>
                <a:cubicBezTo>
                  <a:pt x="170196" y="463070"/>
                  <a:pt x="158553" y="461492"/>
                  <a:pt x="147822" y="457200"/>
                </a:cubicBezTo>
                <a:cubicBezTo>
                  <a:pt x="134639" y="451927"/>
                  <a:pt x="122614" y="444100"/>
                  <a:pt x="109722" y="438150"/>
                </a:cubicBezTo>
                <a:cubicBezTo>
                  <a:pt x="101960" y="434568"/>
                  <a:pt x="93847" y="431800"/>
                  <a:pt x="85910" y="428625"/>
                </a:cubicBezTo>
                <a:cubicBezTo>
                  <a:pt x="74797" y="417512"/>
                  <a:pt x="61866" y="407960"/>
                  <a:pt x="52572" y="395287"/>
                </a:cubicBezTo>
                <a:cubicBezTo>
                  <a:pt x="44175" y="383837"/>
                  <a:pt x="38795" y="370370"/>
                  <a:pt x="33522" y="357187"/>
                </a:cubicBezTo>
                <a:cubicBezTo>
                  <a:pt x="26064" y="338543"/>
                  <a:pt x="18828" y="319639"/>
                  <a:pt x="14472" y="300037"/>
                </a:cubicBezTo>
                <a:cubicBezTo>
                  <a:pt x="2852" y="247749"/>
                  <a:pt x="7353" y="271612"/>
                  <a:pt x="185" y="228600"/>
                </a:cubicBezTo>
                <a:cubicBezTo>
                  <a:pt x="1772" y="174625"/>
                  <a:pt x="-3475" y="120013"/>
                  <a:pt x="4947" y="66675"/>
                </a:cubicBezTo>
                <a:cubicBezTo>
                  <a:pt x="6532" y="56634"/>
                  <a:pt x="20044" y="52855"/>
                  <a:pt x="28760" y="47625"/>
                </a:cubicBezTo>
                <a:cubicBezTo>
                  <a:pt x="36091" y="43227"/>
                  <a:pt x="44412" y="40650"/>
                  <a:pt x="52572" y="38100"/>
                </a:cubicBezTo>
                <a:cubicBezTo>
                  <a:pt x="115784" y="18346"/>
                  <a:pt x="102985" y="23944"/>
                  <a:pt x="176397" y="19050"/>
                </a:cubicBezTo>
                <a:cubicBezTo>
                  <a:pt x="222435" y="12473"/>
                  <a:pt x="245378" y="8775"/>
                  <a:pt x="300222" y="4762"/>
                </a:cubicBezTo>
                <a:cubicBezTo>
                  <a:pt x="335090" y="2211"/>
                  <a:pt x="370072" y="1587"/>
                  <a:pt x="404997" y="0"/>
                </a:cubicBezTo>
                <a:lnTo>
                  <a:pt x="1152710" y="4762"/>
                </a:lnTo>
                <a:cubicBezTo>
                  <a:pt x="1368758" y="9923"/>
                  <a:pt x="1587665" y="-4653"/>
                  <a:pt x="1800410" y="33337"/>
                </a:cubicBezTo>
                <a:cubicBezTo>
                  <a:pt x="1830754" y="38756"/>
                  <a:pt x="1819460" y="123825"/>
                  <a:pt x="1819460" y="123825"/>
                </a:cubicBezTo>
                <a:cubicBezTo>
                  <a:pt x="1817872" y="139700"/>
                  <a:pt x="1818566" y="155972"/>
                  <a:pt x="1814697" y="171450"/>
                </a:cubicBezTo>
                <a:cubicBezTo>
                  <a:pt x="1812114" y="181781"/>
                  <a:pt x="1804365" y="190137"/>
                  <a:pt x="1800410" y="200025"/>
                </a:cubicBezTo>
                <a:cubicBezTo>
                  <a:pt x="1794817" y="214008"/>
                  <a:pt x="1791559" y="228842"/>
                  <a:pt x="1786122" y="242887"/>
                </a:cubicBezTo>
                <a:cubicBezTo>
                  <a:pt x="1772500" y="278077"/>
                  <a:pt x="1757274" y="312627"/>
                  <a:pt x="1743260" y="347662"/>
                </a:cubicBezTo>
                <a:cubicBezTo>
                  <a:pt x="1738223" y="360256"/>
                  <a:pt x="1732261" y="372603"/>
                  <a:pt x="1728972" y="385762"/>
                </a:cubicBezTo>
                <a:cubicBezTo>
                  <a:pt x="1727385" y="392112"/>
                  <a:pt x="1728470" y="399842"/>
                  <a:pt x="1724210" y="404812"/>
                </a:cubicBezTo>
                <a:cubicBezTo>
                  <a:pt x="1718186" y="411840"/>
                  <a:pt x="1708677" y="414960"/>
                  <a:pt x="1700397" y="419100"/>
                </a:cubicBezTo>
                <a:cubicBezTo>
                  <a:pt x="1680067" y="429265"/>
                  <a:pt x="1659255" y="438444"/>
                  <a:pt x="1638485" y="447675"/>
                </a:cubicBezTo>
                <a:cubicBezTo>
                  <a:pt x="1630673" y="451147"/>
                  <a:pt x="1622892" y="454851"/>
                  <a:pt x="1614672" y="457200"/>
                </a:cubicBezTo>
                <a:cubicBezTo>
                  <a:pt x="1600599" y="461221"/>
                  <a:pt x="1585766" y="462318"/>
                  <a:pt x="1571810" y="466725"/>
                </a:cubicBezTo>
                <a:cubicBezTo>
                  <a:pt x="1555506" y="471874"/>
                  <a:pt x="1539709" y="478610"/>
                  <a:pt x="1524185" y="485775"/>
                </a:cubicBezTo>
                <a:cubicBezTo>
                  <a:pt x="1516018" y="489544"/>
                  <a:pt x="1488477" y="511958"/>
                  <a:pt x="1486085" y="514350"/>
                </a:cubicBezTo>
                <a:cubicBezTo>
                  <a:pt x="1482038" y="518397"/>
                  <a:pt x="1480607" y="524590"/>
                  <a:pt x="1476560" y="528637"/>
                </a:cubicBezTo>
                <a:cubicBezTo>
                  <a:pt x="1469372" y="535825"/>
                  <a:pt x="1460556" y="541179"/>
                  <a:pt x="1452747" y="547687"/>
                </a:cubicBezTo>
                <a:cubicBezTo>
                  <a:pt x="1451022" y="549124"/>
                  <a:pt x="1455129" y="552450"/>
                  <a:pt x="1428935" y="5524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Freeform: Shape 6">
            <a:extLst>
              <a:ext uri="{FF2B5EF4-FFF2-40B4-BE49-F238E27FC236}">
                <a16:creationId xmlns:a16="http://schemas.microsoft.com/office/drawing/2014/main" id="{DED789DA-0EEA-F4EF-1E3A-0D66BEE5F269}"/>
              </a:ext>
              <a:ext uri="{C183D7F6-B498-43B3-948B-1728B52AA6E4}">
                <adec:decorative xmlns:adec="http://schemas.microsoft.com/office/drawing/2017/decorative" val="1"/>
              </a:ext>
            </a:extLst>
          </p:cNvPr>
          <p:cNvSpPr/>
          <p:nvPr/>
        </p:nvSpPr>
        <p:spPr>
          <a:xfrm>
            <a:off x="2462148" y="3581400"/>
            <a:ext cx="1912107" cy="734495"/>
          </a:xfrm>
          <a:custGeom>
            <a:avLst/>
            <a:gdLst>
              <a:gd name="connsiteX0" fmla="*/ 452502 w 1912107"/>
              <a:gd name="connsiteY0" fmla="*/ 719138 h 734495"/>
              <a:gd name="connsiteX1" fmla="*/ 347727 w 1912107"/>
              <a:gd name="connsiteY1" fmla="*/ 709613 h 734495"/>
              <a:gd name="connsiteX2" fmla="*/ 219140 w 1912107"/>
              <a:gd name="connsiteY2" fmla="*/ 695325 h 734495"/>
              <a:gd name="connsiteX3" fmla="*/ 171515 w 1912107"/>
              <a:gd name="connsiteY3" fmla="*/ 681038 h 734495"/>
              <a:gd name="connsiteX4" fmla="*/ 147702 w 1912107"/>
              <a:gd name="connsiteY4" fmla="*/ 661988 h 734495"/>
              <a:gd name="connsiteX5" fmla="*/ 114365 w 1912107"/>
              <a:gd name="connsiteY5" fmla="*/ 638175 h 734495"/>
              <a:gd name="connsiteX6" fmla="*/ 100077 w 1912107"/>
              <a:gd name="connsiteY6" fmla="*/ 609600 h 734495"/>
              <a:gd name="connsiteX7" fmla="*/ 57215 w 1912107"/>
              <a:gd name="connsiteY7" fmla="*/ 557213 h 734495"/>
              <a:gd name="connsiteX8" fmla="*/ 28640 w 1912107"/>
              <a:gd name="connsiteY8" fmla="*/ 495300 h 734495"/>
              <a:gd name="connsiteX9" fmla="*/ 14352 w 1912107"/>
              <a:gd name="connsiteY9" fmla="*/ 414338 h 734495"/>
              <a:gd name="connsiteX10" fmla="*/ 4827 w 1912107"/>
              <a:gd name="connsiteY10" fmla="*/ 381000 h 734495"/>
              <a:gd name="connsiteX11" fmla="*/ 4827 w 1912107"/>
              <a:gd name="connsiteY11" fmla="*/ 252413 h 734495"/>
              <a:gd name="connsiteX12" fmla="*/ 9590 w 1912107"/>
              <a:gd name="connsiteY12" fmla="*/ 200025 h 734495"/>
              <a:gd name="connsiteX13" fmla="*/ 23877 w 1912107"/>
              <a:gd name="connsiteY13" fmla="*/ 66675 h 734495"/>
              <a:gd name="connsiteX14" fmla="*/ 33402 w 1912107"/>
              <a:gd name="connsiteY14" fmla="*/ 42863 h 734495"/>
              <a:gd name="connsiteX15" fmla="*/ 71502 w 1912107"/>
              <a:gd name="connsiteY15" fmla="*/ 28575 h 734495"/>
              <a:gd name="connsiteX16" fmla="*/ 157227 w 1912107"/>
              <a:gd name="connsiteY16" fmla="*/ 19050 h 734495"/>
              <a:gd name="connsiteX17" fmla="*/ 314390 w 1912107"/>
              <a:gd name="connsiteY17" fmla="*/ 9525 h 734495"/>
              <a:gd name="connsiteX18" fmla="*/ 490602 w 1912107"/>
              <a:gd name="connsiteY18" fmla="*/ 4763 h 734495"/>
              <a:gd name="connsiteX19" fmla="*/ 1271652 w 1912107"/>
              <a:gd name="connsiteY19" fmla="*/ 0 h 734495"/>
              <a:gd name="connsiteX20" fmla="*/ 1428815 w 1912107"/>
              <a:gd name="connsiteY20" fmla="*/ 4763 h 734495"/>
              <a:gd name="connsiteX21" fmla="*/ 1790765 w 1912107"/>
              <a:gd name="connsiteY21" fmla="*/ 9525 h 734495"/>
              <a:gd name="connsiteX22" fmla="*/ 1805052 w 1912107"/>
              <a:gd name="connsiteY22" fmla="*/ 14288 h 734495"/>
              <a:gd name="connsiteX23" fmla="*/ 1833627 w 1912107"/>
              <a:gd name="connsiteY23" fmla="*/ 33338 h 734495"/>
              <a:gd name="connsiteX24" fmla="*/ 1876490 w 1912107"/>
              <a:gd name="connsiteY24" fmla="*/ 76200 h 734495"/>
              <a:gd name="connsiteX25" fmla="*/ 1905065 w 1912107"/>
              <a:gd name="connsiteY25" fmla="*/ 133350 h 734495"/>
              <a:gd name="connsiteX26" fmla="*/ 1905065 w 1912107"/>
              <a:gd name="connsiteY26" fmla="*/ 452438 h 734495"/>
              <a:gd name="connsiteX27" fmla="*/ 1895540 w 1912107"/>
              <a:gd name="connsiteY27" fmla="*/ 609600 h 734495"/>
              <a:gd name="connsiteX28" fmla="*/ 1881252 w 1912107"/>
              <a:gd name="connsiteY28" fmla="*/ 647700 h 734495"/>
              <a:gd name="connsiteX29" fmla="*/ 1819340 w 1912107"/>
              <a:gd name="connsiteY29" fmla="*/ 676275 h 734495"/>
              <a:gd name="connsiteX30" fmla="*/ 1700277 w 1912107"/>
              <a:gd name="connsiteY30" fmla="*/ 690563 h 734495"/>
              <a:gd name="connsiteX31" fmla="*/ 1490727 w 1912107"/>
              <a:gd name="connsiteY31" fmla="*/ 719138 h 734495"/>
              <a:gd name="connsiteX32" fmla="*/ 1376427 w 1912107"/>
              <a:gd name="connsiteY32" fmla="*/ 723900 h 734495"/>
              <a:gd name="connsiteX33" fmla="*/ 1352615 w 1912107"/>
              <a:gd name="connsiteY33" fmla="*/ 728663 h 734495"/>
              <a:gd name="connsiteX34" fmla="*/ 1038290 w 1912107"/>
              <a:gd name="connsiteY34" fmla="*/ 728663 h 734495"/>
              <a:gd name="connsiteX35" fmla="*/ 928752 w 1912107"/>
              <a:gd name="connsiteY35" fmla="*/ 723900 h 734495"/>
              <a:gd name="connsiteX36" fmla="*/ 904940 w 1912107"/>
              <a:gd name="connsiteY36" fmla="*/ 719138 h 734495"/>
              <a:gd name="connsiteX37" fmla="*/ 885890 w 1912107"/>
              <a:gd name="connsiteY37" fmla="*/ 714375 h 734495"/>
              <a:gd name="connsiteX38" fmla="*/ 862077 w 1912107"/>
              <a:gd name="connsiteY38" fmla="*/ 704850 h 734495"/>
              <a:gd name="connsiteX39" fmla="*/ 847790 w 1912107"/>
              <a:gd name="connsiteY39" fmla="*/ 700088 h 734495"/>
              <a:gd name="connsiteX40" fmla="*/ 766827 w 1912107"/>
              <a:gd name="connsiteY40" fmla="*/ 709613 h 734495"/>
              <a:gd name="connsiteX41" fmla="*/ 733490 w 1912107"/>
              <a:gd name="connsiteY41" fmla="*/ 728663 h 734495"/>
              <a:gd name="connsiteX42" fmla="*/ 647765 w 1912107"/>
              <a:gd name="connsiteY42" fmla="*/ 723900 h 734495"/>
              <a:gd name="connsiteX43" fmla="*/ 576327 w 1912107"/>
              <a:gd name="connsiteY43" fmla="*/ 719138 h 734495"/>
              <a:gd name="connsiteX44" fmla="*/ 452502 w 1912107"/>
              <a:gd name="connsiteY44" fmla="*/ 719138 h 734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912107" h="734495">
                <a:moveTo>
                  <a:pt x="452502" y="719138"/>
                </a:moveTo>
                <a:cubicBezTo>
                  <a:pt x="414402" y="717550"/>
                  <a:pt x="382615" y="713173"/>
                  <a:pt x="347727" y="709613"/>
                </a:cubicBezTo>
                <a:cubicBezTo>
                  <a:pt x="304824" y="705235"/>
                  <a:pt x="261807" y="701600"/>
                  <a:pt x="219140" y="695325"/>
                </a:cubicBezTo>
                <a:cubicBezTo>
                  <a:pt x="209386" y="693891"/>
                  <a:pt x="184426" y="685341"/>
                  <a:pt x="171515" y="681038"/>
                </a:cubicBezTo>
                <a:cubicBezTo>
                  <a:pt x="163577" y="674688"/>
                  <a:pt x="155834" y="668087"/>
                  <a:pt x="147702" y="661988"/>
                </a:cubicBezTo>
                <a:cubicBezTo>
                  <a:pt x="136777" y="653794"/>
                  <a:pt x="123551" y="648280"/>
                  <a:pt x="114365" y="638175"/>
                </a:cubicBezTo>
                <a:cubicBezTo>
                  <a:pt x="107202" y="630295"/>
                  <a:pt x="106218" y="618300"/>
                  <a:pt x="100077" y="609600"/>
                </a:cubicBezTo>
                <a:cubicBezTo>
                  <a:pt x="87066" y="591167"/>
                  <a:pt x="70226" y="575646"/>
                  <a:pt x="57215" y="557213"/>
                </a:cubicBezTo>
                <a:cubicBezTo>
                  <a:pt x="51872" y="549644"/>
                  <a:pt x="30828" y="502302"/>
                  <a:pt x="28640" y="495300"/>
                </a:cubicBezTo>
                <a:cubicBezTo>
                  <a:pt x="12687" y="444248"/>
                  <a:pt x="24124" y="463197"/>
                  <a:pt x="14352" y="414338"/>
                </a:cubicBezTo>
                <a:cubicBezTo>
                  <a:pt x="12085" y="403005"/>
                  <a:pt x="8002" y="392113"/>
                  <a:pt x="4827" y="381000"/>
                </a:cubicBezTo>
                <a:cubicBezTo>
                  <a:pt x="-1530" y="304710"/>
                  <a:pt x="-1689" y="337127"/>
                  <a:pt x="4827" y="252413"/>
                </a:cubicBezTo>
                <a:cubicBezTo>
                  <a:pt x="6172" y="234930"/>
                  <a:pt x="7801" y="217468"/>
                  <a:pt x="9590" y="200025"/>
                </a:cubicBezTo>
                <a:cubicBezTo>
                  <a:pt x="14151" y="155554"/>
                  <a:pt x="7274" y="108182"/>
                  <a:pt x="23877" y="66675"/>
                </a:cubicBezTo>
                <a:cubicBezTo>
                  <a:pt x="27052" y="58738"/>
                  <a:pt x="28433" y="49819"/>
                  <a:pt x="33402" y="42863"/>
                </a:cubicBezTo>
                <a:cubicBezTo>
                  <a:pt x="41282" y="31831"/>
                  <a:pt x="60663" y="30243"/>
                  <a:pt x="71502" y="28575"/>
                </a:cubicBezTo>
                <a:cubicBezTo>
                  <a:pt x="93701" y="25160"/>
                  <a:pt x="136422" y="20941"/>
                  <a:pt x="157227" y="19050"/>
                </a:cubicBezTo>
                <a:cubicBezTo>
                  <a:pt x="219597" y="13380"/>
                  <a:pt x="244239" y="11944"/>
                  <a:pt x="314390" y="9525"/>
                </a:cubicBezTo>
                <a:lnTo>
                  <a:pt x="490602" y="4763"/>
                </a:lnTo>
                <a:lnTo>
                  <a:pt x="1271652" y="0"/>
                </a:lnTo>
                <a:lnTo>
                  <a:pt x="1428815" y="4763"/>
                </a:lnTo>
                <a:lnTo>
                  <a:pt x="1790765" y="9525"/>
                </a:lnTo>
                <a:cubicBezTo>
                  <a:pt x="1795783" y="9652"/>
                  <a:pt x="1800664" y="11850"/>
                  <a:pt x="1805052" y="14288"/>
                </a:cubicBezTo>
                <a:cubicBezTo>
                  <a:pt x="1815059" y="19848"/>
                  <a:pt x="1824369" y="26605"/>
                  <a:pt x="1833627" y="33338"/>
                </a:cubicBezTo>
                <a:cubicBezTo>
                  <a:pt x="1854171" y="48279"/>
                  <a:pt x="1862296" y="54909"/>
                  <a:pt x="1876490" y="76200"/>
                </a:cubicBezTo>
                <a:cubicBezTo>
                  <a:pt x="1893958" y="102401"/>
                  <a:pt x="1894676" y="107379"/>
                  <a:pt x="1905065" y="133350"/>
                </a:cubicBezTo>
                <a:cubicBezTo>
                  <a:pt x="1916698" y="272960"/>
                  <a:pt x="1911912" y="192243"/>
                  <a:pt x="1905065" y="452438"/>
                </a:cubicBezTo>
                <a:cubicBezTo>
                  <a:pt x="1904223" y="484436"/>
                  <a:pt x="1900307" y="569082"/>
                  <a:pt x="1895540" y="609600"/>
                </a:cubicBezTo>
                <a:cubicBezTo>
                  <a:pt x="1893981" y="622852"/>
                  <a:pt x="1892208" y="638113"/>
                  <a:pt x="1881252" y="647700"/>
                </a:cubicBezTo>
                <a:cubicBezTo>
                  <a:pt x="1858301" y="667782"/>
                  <a:pt x="1848299" y="669035"/>
                  <a:pt x="1819340" y="676275"/>
                </a:cubicBezTo>
                <a:cubicBezTo>
                  <a:pt x="1780504" y="685984"/>
                  <a:pt x="1739810" y="685912"/>
                  <a:pt x="1700277" y="690563"/>
                </a:cubicBezTo>
                <a:cubicBezTo>
                  <a:pt x="1590338" y="703497"/>
                  <a:pt x="1815784" y="705595"/>
                  <a:pt x="1490727" y="719138"/>
                </a:cubicBezTo>
                <a:lnTo>
                  <a:pt x="1376427" y="723900"/>
                </a:lnTo>
                <a:cubicBezTo>
                  <a:pt x="1368490" y="725488"/>
                  <a:pt x="1360660" y="727769"/>
                  <a:pt x="1352615" y="728663"/>
                </a:cubicBezTo>
                <a:cubicBezTo>
                  <a:pt x="1245162" y="740602"/>
                  <a:pt x="1155423" y="730873"/>
                  <a:pt x="1038290" y="728663"/>
                </a:cubicBezTo>
                <a:cubicBezTo>
                  <a:pt x="1001777" y="727075"/>
                  <a:pt x="965206" y="726504"/>
                  <a:pt x="928752" y="723900"/>
                </a:cubicBezTo>
                <a:cubicBezTo>
                  <a:pt x="920678" y="723323"/>
                  <a:pt x="912842" y="720894"/>
                  <a:pt x="904940" y="719138"/>
                </a:cubicBezTo>
                <a:cubicBezTo>
                  <a:pt x="898550" y="717718"/>
                  <a:pt x="892100" y="716445"/>
                  <a:pt x="885890" y="714375"/>
                </a:cubicBezTo>
                <a:cubicBezTo>
                  <a:pt x="877780" y="711671"/>
                  <a:pt x="870082" y="707852"/>
                  <a:pt x="862077" y="704850"/>
                </a:cubicBezTo>
                <a:cubicBezTo>
                  <a:pt x="857377" y="703087"/>
                  <a:pt x="852552" y="701675"/>
                  <a:pt x="847790" y="700088"/>
                </a:cubicBezTo>
                <a:cubicBezTo>
                  <a:pt x="846369" y="700197"/>
                  <a:pt x="784764" y="701459"/>
                  <a:pt x="766827" y="709613"/>
                </a:cubicBezTo>
                <a:cubicBezTo>
                  <a:pt x="755176" y="714909"/>
                  <a:pt x="744602" y="722313"/>
                  <a:pt x="733490" y="728663"/>
                </a:cubicBezTo>
                <a:lnTo>
                  <a:pt x="647765" y="723900"/>
                </a:lnTo>
                <a:cubicBezTo>
                  <a:pt x="623943" y="722456"/>
                  <a:pt x="600181" y="719883"/>
                  <a:pt x="576327" y="719138"/>
                </a:cubicBezTo>
                <a:cubicBezTo>
                  <a:pt x="549353" y="718295"/>
                  <a:pt x="490602" y="720726"/>
                  <a:pt x="452502" y="71913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Freeform: Shape 7">
            <a:extLst>
              <a:ext uri="{FF2B5EF4-FFF2-40B4-BE49-F238E27FC236}">
                <a16:creationId xmlns:a16="http://schemas.microsoft.com/office/drawing/2014/main" id="{FFCDCD4D-2880-9360-FF99-172421EAED46}"/>
              </a:ext>
              <a:ext uri="{C183D7F6-B498-43B3-948B-1728B52AA6E4}">
                <adec:decorative xmlns:adec="http://schemas.microsoft.com/office/drawing/2017/decorative" val="1"/>
              </a:ext>
            </a:extLst>
          </p:cNvPr>
          <p:cNvSpPr/>
          <p:nvPr/>
        </p:nvSpPr>
        <p:spPr>
          <a:xfrm>
            <a:off x="4581525" y="3581400"/>
            <a:ext cx="1910439" cy="825058"/>
          </a:xfrm>
          <a:custGeom>
            <a:avLst/>
            <a:gdLst>
              <a:gd name="connsiteX0" fmla="*/ 1395413 w 1910439"/>
              <a:gd name="connsiteY0" fmla="*/ 809625 h 825058"/>
              <a:gd name="connsiteX1" fmla="*/ 1109663 w 1910439"/>
              <a:gd name="connsiteY1" fmla="*/ 804863 h 825058"/>
              <a:gd name="connsiteX2" fmla="*/ 1066800 w 1910439"/>
              <a:gd name="connsiteY2" fmla="*/ 790575 h 825058"/>
              <a:gd name="connsiteX3" fmla="*/ 981075 w 1910439"/>
              <a:gd name="connsiteY3" fmla="*/ 766763 h 825058"/>
              <a:gd name="connsiteX4" fmla="*/ 695325 w 1910439"/>
              <a:gd name="connsiteY4" fmla="*/ 781050 h 825058"/>
              <a:gd name="connsiteX5" fmla="*/ 642938 w 1910439"/>
              <a:gd name="connsiteY5" fmla="*/ 790575 h 825058"/>
              <a:gd name="connsiteX6" fmla="*/ 628650 w 1910439"/>
              <a:gd name="connsiteY6" fmla="*/ 795338 h 825058"/>
              <a:gd name="connsiteX7" fmla="*/ 590550 w 1910439"/>
              <a:gd name="connsiteY7" fmla="*/ 804863 h 825058"/>
              <a:gd name="connsiteX8" fmla="*/ 485775 w 1910439"/>
              <a:gd name="connsiteY8" fmla="*/ 823913 h 825058"/>
              <a:gd name="connsiteX9" fmla="*/ 333375 w 1910439"/>
              <a:gd name="connsiteY9" fmla="*/ 819150 h 825058"/>
              <a:gd name="connsiteX10" fmla="*/ 266700 w 1910439"/>
              <a:gd name="connsiteY10" fmla="*/ 776288 h 825058"/>
              <a:gd name="connsiteX11" fmla="*/ 200025 w 1910439"/>
              <a:gd name="connsiteY11" fmla="*/ 742950 h 825058"/>
              <a:gd name="connsiteX12" fmla="*/ 142875 w 1910439"/>
              <a:gd name="connsiteY12" fmla="*/ 704850 h 825058"/>
              <a:gd name="connsiteX13" fmla="*/ 123825 w 1910439"/>
              <a:gd name="connsiteY13" fmla="*/ 695325 h 825058"/>
              <a:gd name="connsiteX14" fmla="*/ 85725 w 1910439"/>
              <a:gd name="connsiteY14" fmla="*/ 647700 h 825058"/>
              <a:gd name="connsiteX15" fmla="*/ 71438 w 1910439"/>
              <a:gd name="connsiteY15" fmla="*/ 628650 h 825058"/>
              <a:gd name="connsiteX16" fmla="*/ 57150 w 1910439"/>
              <a:gd name="connsiteY16" fmla="*/ 600075 h 825058"/>
              <a:gd name="connsiteX17" fmla="*/ 19050 w 1910439"/>
              <a:gd name="connsiteY17" fmla="*/ 528638 h 825058"/>
              <a:gd name="connsiteX18" fmla="*/ 14288 w 1910439"/>
              <a:gd name="connsiteY18" fmla="*/ 500063 h 825058"/>
              <a:gd name="connsiteX19" fmla="*/ 9525 w 1910439"/>
              <a:gd name="connsiteY19" fmla="*/ 476250 h 825058"/>
              <a:gd name="connsiteX20" fmla="*/ 0 w 1910439"/>
              <a:gd name="connsiteY20" fmla="*/ 328613 h 825058"/>
              <a:gd name="connsiteX21" fmla="*/ 9525 w 1910439"/>
              <a:gd name="connsiteY21" fmla="*/ 71438 h 825058"/>
              <a:gd name="connsiteX22" fmla="*/ 14288 w 1910439"/>
              <a:gd name="connsiteY22" fmla="*/ 38100 h 825058"/>
              <a:gd name="connsiteX23" fmla="*/ 100013 w 1910439"/>
              <a:gd name="connsiteY23" fmla="*/ 23813 h 825058"/>
              <a:gd name="connsiteX24" fmla="*/ 147638 w 1910439"/>
              <a:gd name="connsiteY24" fmla="*/ 14288 h 825058"/>
              <a:gd name="connsiteX25" fmla="*/ 195263 w 1910439"/>
              <a:gd name="connsiteY25" fmla="*/ 4763 h 825058"/>
              <a:gd name="connsiteX26" fmla="*/ 242888 w 1910439"/>
              <a:gd name="connsiteY26" fmla="*/ 0 h 825058"/>
              <a:gd name="connsiteX27" fmla="*/ 476250 w 1910439"/>
              <a:gd name="connsiteY27" fmla="*/ 4763 h 825058"/>
              <a:gd name="connsiteX28" fmla="*/ 519113 w 1910439"/>
              <a:gd name="connsiteY28" fmla="*/ 9525 h 825058"/>
              <a:gd name="connsiteX29" fmla="*/ 1343025 w 1910439"/>
              <a:gd name="connsiteY29" fmla="*/ 14288 h 825058"/>
              <a:gd name="connsiteX30" fmla="*/ 1704975 w 1910439"/>
              <a:gd name="connsiteY30" fmla="*/ 19050 h 825058"/>
              <a:gd name="connsiteX31" fmla="*/ 1771650 w 1910439"/>
              <a:gd name="connsiteY31" fmla="*/ 23813 h 825058"/>
              <a:gd name="connsiteX32" fmla="*/ 1866900 w 1910439"/>
              <a:gd name="connsiteY32" fmla="*/ 42863 h 825058"/>
              <a:gd name="connsiteX33" fmla="*/ 1881188 w 1910439"/>
              <a:gd name="connsiteY33" fmla="*/ 61913 h 825058"/>
              <a:gd name="connsiteX34" fmla="*/ 1890713 w 1910439"/>
              <a:gd name="connsiteY34" fmla="*/ 80963 h 825058"/>
              <a:gd name="connsiteX35" fmla="*/ 1900238 w 1910439"/>
              <a:gd name="connsiteY35" fmla="*/ 95250 h 825058"/>
              <a:gd name="connsiteX36" fmla="*/ 1909763 w 1910439"/>
              <a:gd name="connsiteY36" fmla="*/ 238125 h 825058"/>
              <a:gd name="connsiteX37" fmla="*/ 1905000 w 1910439"/>
              <a:gd name="connsiteY37" fmla="*/ 547688 h 825058"/>
              <a:gd name="connsiteX38" fmla="*/ 1900238 w 1910439"/>
              <a:gd name="connsiteY38" fmla="*/ 571500 h 825058"/>
              <a:gd name="connsiteX39" fmla="*/ 1890713 w 1910439"/>
              <a:gd name="connsiteY39" fmla="*/ 661988 h 825058"/>
              <a:gd name="connsiteX40" fmla="*/ 1885950 w 1910439"/>
              <a:gd name="connsiteY40" fmla="*/ 738188 h 825058"/>
              <a:gd name="connsiteX41" fmla="*/ 1838325 w 1910439"/>
              <a:gd name="connsiteY41" fmla="*/ 762000 h 825058"/>
              <a:gd name="connsiteX42" fmla="*/ 1762125 w 1910439"/>
              <a:gd name="connsiteY42" fmla="*/ 785813 h 825058"/>
              <a:gd name="connsiteX43" fmla="*/ 1652588 w 1910439"/>
              <a:gd name="connsiteY43" fmla="*/ 800100 h 825058"/>
              <a:gd name="connsiteX44" fmla="*/ 1395413 w 1910439"/>
              <a:gd name="connsiteY44" fmla="*/ 809625 h 8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910439" h="825058">
                <a:moveTo>
                  <a:pt x="1395413" y="809625"/>
                </a:moveTo>
                <a:cubicBezTo>
                  <a:pt x="1304926" y="810419"/>
                  <a:pt x="1204767" y="810376"/>
                  <a:pt x="1109663" y="804863"/>
                </a:cubicBezTo>
                <a:cubicBezTo>
                  <a:pt x="1094628" y="803991"/>
                  <a:pt x="1081161" y="795110"/>
                  <a:pt x="1066800" y="790575"/>
                </a:cubicBezTo>
                <a:cubicBezTo>
                  <a:pt x="1021084" y="776138"/>
                  <a:pt x="1023843" y="777455"/>
                  <a:pt x="981075" y="766763"/>
                </a:cubicBezTo>
                <a:cubicBezTo>
                  <a:pt x="819246" y="770441"/>
                  <a:pt x="813994" y="763469"/>
                  <a:pt x="695325" y="781050"/>
                </a:cubicBezTo>
                <a:cubicBezTo>
                  <a:pt x="677768" y="783651"/>
                  <a:pt x="660293" y="786856"/>
                  <a:pt x="642938" y="790575"/>
                </a:cubicBezTo>
                <a:cubicBezTo>
                  <a:pt x="638029" y="791627"/>
                  <a:pt x="633493" y="794017"/>
                  <a:pt x="628650" y="795338"/>
                </a:cubicBezTo>
                <a:cubicBezTo>
                  <a:pt x="616020" y="798783"/>
                  <a:pt x="603315" y="801962"/>
                  <a:pt x="590550" y="804863"/>
                </a:cubicBezTo>
                <a:cubicBezTo>
                  <a:pt x="521420" y="820574"/>
                  <a:pt x="540764" y="817039"/>
                  <a:pt x="485775" y="823913"/>
                </a:cubicBezTo>
                <a:cubicBezTo>
                  <a:pt x="434975" y="822325"/>
                  <a:pt x="383040" y="829947"/>
                  <a:pt x="333375" y="819150"/>
                </a:cubicBezTo>
                <a:cubicBezTo>
                  <a:pt x="307557" y="813537"/>
                  <a:pt x="290332" y="788104"/>
                  <a:pt x="266700" y="776288"/>
                </a:cubicBezTo>
                <a:cubicBezTo>
                  <a:pt x="244475" y="765175"/>
                  <a:pt x="220700" y="756733"/>
                  <a:pt x="200025" y="742950"/>
                </a:cubicBezTo>
                <a:cubicBezTo>
                  <a:pt x="180975" y="730250"/>
                  <a:pt x="163353" y="715089"/>
                  <a:pt x="142875" y="704850"/>
                </a:cubicBezTo>
                <a:cubicBezTo>
                  <a:pt x="136525" y="701675"/>
                  <a:pt x="129505" y="699585"/>
                  <a:pt x="123825" y="695325"/>
                </a:cubicBezTo>
                <a:cubicBezTo>
                  <a:pt x="104697" y="680979"/>
                  <a:pt x="99537" y="667432"/>
                  <a:pt x="85725" y="647700"/>
                </a:cubicBezTo>
                <a:cubicBezTo>
                  <a:pt x="81173" y="641197"/>
                  <a:pt x="75522" y="635456"/>
                  <a:pt x="71438" y="628650"/>
                </a:cubicBezTo>
                <a:cubicBezTo>
                  <a:pt x="65959" y="619518"/>
                  <a:pt x="62199" y="609451"/>
                  <a:pt x="57150" y="600075"/>
                </a:cubicBezTo>
                <a:cubicBezTo>
                  <a:pt x="11493" y="515285"/>
                  <a:pt x="65526" y="621591"/>
                  <a:pt x="19050" y="528638"/>
                </a:cubicBezTo>
                <a:cubicBezTo>
                  <a:pt x="17463" y="519113"/>
                  <a:pt x="16015" y="509564"/>
                  <a:pt x="14288" y="500063"/>
                </a:cubicBezTo>
                <a:cubicBezTo>
                  <a:pt x="12840" y="492099"/>
                  <a:pt x="10419" y="484295"/>
                  <a:pt x="9525" y="476250"/>
                </a:cubicBezTo>
                <a:cubicBezTo>
                  <a:pt x="5662" y="441481"/>
                  <a:pt x="1634" y="358020"/>
                  <a:pt x="0" y="328613"/>
                </a:cubicBezTo>
                <a:cubicBezTo>
                  <a:pt x="3175" y="242888"/>
                  <a:pt x="5311" y="157118"/>
                  <a:pt x="9525" y="71438"/>
                </a:cubicBezTo>
                <a:cubicBezTo>
                  <a:pt x="10076" y="60226"/>
                  <a:pt x="6350" y="46038"/>
                  <a:pt x="14288" y="38100"/>
                </a:cubicBezTo>
                <a:cubicBezTo>
                  <a:pt x="23364" y="29024"/>
                  <a:pt x="93597" y="24615"/>
                  <a:pt x="100013" y="23813"/>
                </a:cubicBezTo>
                <a:cubicBezTo>
                  <a:pt x="135451" y="19383"/>
                  <a:pt x="118944" y="20436"/>
                  <a:pt x="147638" y="14288"/>
                </a:cubicBezTo>
                <a:cubicBezTo>
                  <a:pt x="163468" y="10896"/>
                  <a:pt x="179253" y="7165"/>
                  <a:pt x="195263" y="4763"/>
                </a:cubicBezTo>
                <a:cubicBezTo>
                  <a:pt x="211041" y="2396"/>
                  <a:pt x="227013" y="1588"/>
                  <a:pt x="242888" y="0"/>
                </a:cubicBezTo>
                <a:lnTo>
                  <a:pt x="476250" y="4763"/>
                </a:lnTo>
                <a:cubicBezTo>
                  <a:pt x="490617" y="5258"/>
                  <a:pt x="504738" y="9367"/>
                  <a:pt x="519113" y="9525"/>
                </a:cubicBezTo>
                <a:lnTo>
                  <a:pt x="1343025" y="14288"/>
                </a:lnTo>
                <a:lnTo>
                  <a:pt x="1704975" y="19050"/>
                </a:lnTo>
                <a:cubicBezTo>
                  <a:pt x="1727251" y="19545"/>
                  <a:pt x="1749564" y="20868"/>
                  <a:pt x="1771650" y="23813"/>
                </a:cubicBezTo>
                <a:cubicBezTo>
                  <a:pt x="1815931" y="29717"/>
                  <a:pt x="1832493" y="34260"/>
                  <a:pt x="1866900" y="42863"/>
                </a:cubicBezTo>
                <a:cubicBezTo>
                  <a:pt x="1871663" y="49213"/>
                  <a:pt x="1876981" y="55182"/>
                  <a:pt x="1881188" y="61913"/>
                </a:cubicBezTo>
                <a:cubicBezTo>
                  <a:pt x="1884951" y="67933"/>
                  <a:pt x="1887191" y="74799"/>
                  <a:pt x="1890713" y="80963"/>
                </a:cubicBezTo>
                <a:cubicBezTo>
                  <a:pt x="1893553" y="85933"/>
                  <a:pt x="1897063" y="90488"/>
                  <a:pt x="1900238" y="95250"/>
                </a:cubicBezTo>
                <a:cubicBezTo>
                  <a:pt x="1914222" y="151194"/>
                  <a:pt x="1909763" y="127820"/>
                  <a:pt x="1909763" y="238125"/>
                </a:cubicBezTo>
                <a:cubicBezTo>
                  <a:pt x="1909763" y="341325"/>
                  <a:pt x="1907947" y="444530"/>
                  <a:pt x="1905000" y="547688"/>
                </a:cubicBezTo>
                <a:cubicBezTo>
                  <a:pt x="1904769" y="555779"/>
                  <a:pt x="1901383" y="563487"/>
                  <a:pt x="1900238" y="571500"/>
                </a:cubicBezTo>
                <a:cubicBezTo>
                  <a:pt x="1898676" y="582435"/>
                  <a:pt x="1891397" y="653091"/>
                  <a:pt x="1890713" y="661988"/>
                </a:cubicBezTo>
                <a:cubicBezTo>
                  <a:pt x="1888761" y="687363"/>
                  <a:pt x="1897759" y="715644"/>
                  <a:pt x="1885950" y="738188"/>
                </a:cubicBezTo>
                <a:cubicBezTo>
                  <a:pt x="1877714" y="753910"/>
                  <a:pt x="1854891" y="755629"/>
                  <a:pt x="1838325" y="762000"/>
                </a:cubicBezTo>
                <a:cubicBezTo>
                  <a:pt x="1813487" y="771553"/>
                  <a:pt x="1787712" y="778502"/>
                  <a:pt x="1762125" y="785813"/>
                </a:cubicBezTo>
                <a:cubicBezTo>
                  <a:pt x="1735946" y="793293"/>
                  <a:pt x="1654628" y="800054"/>
                  <a:pt x="1652588" y="800100"/>
                </a:cubicBezTo>
                <a:cubicBezTo>
                  <a:pt x="1579565" y="801760"/>
                  <a:pt x="1485900" y="808831"/>
                  <a:pt x="1395413" y="80962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Freeform: Shape 8">
            <a:extLst>
              <a:ext uri="{FF2B5EF4-FFF2-40B4-BE49-F238E27FC236}">
                <a16:creationId xmlns:a16="http://schemas.microsoft.com/office/drawing/2014/main" id="{C9D6AC7A-8F81-0F34-8C31-42908FD97A39}"/>
              </a:ext>
              <a:ext uri="{C183D7F6-B498-43B3-948B-1728B52AA6E4}">
                <adec:decorative xmlns:adec="http://schemas.microsoft.com/office/drawing/2017/decorative" val="1"/>
              </a:ext>
            </a:extLst>
          </p:cNvPr>
          <p:cNvSpPr/>
          <p:nvPr/>
        </p:nvSpPr>
        <p:spPr>
          <a:xfrm>
            <a:off x="387990" y="6643688"/>
            <a:ext cx="1831335" cy="728816"/>
          </a:xfrm>
          <a:custGeom>
            <a:avLst/>
            <a:gdLst>
              <a:gd name="connsiteX0" fmla="*/ 1402710 w 1831335"/>
              <a:gd name="connsiteY0" fmla="*/ 728662 h 728816"/>
              <a:gd name="connsiteX1" fmla="*/ 1031235 w 1831335"/>
              <a:gd name="connsiteY1" fmla="*/ 685800 h 728816"/>
              <a:gd name="connsiteX2" fmla="*/ 950273 w 1831335"/>
              <a:gd name="connsiteY2" fmla="*/ 676275 h 728816"/>
              <a:gd name="connsiteX3" fmla="*/ 831210 w 1831335"/>
              <a:gd name="connsiteY3" fmla="*/ 666750 h 728816"/>
              <a:gd name="connsiteX4" fmla="*/ 574035 w 1831335"/>
              <a:gd name="connsiteY4" fmla="*/ 671512 h 728816"/>
              <a:gd name="connsiteX5" fmla="*/ 521648 w 1831335"/>
              <a:gd name="connsiteY5" fmla="*/ 690562 h 728816"/>
              <a:gd name="connsiteX6" fmla="*/ 488310 w 1831335"/>
              <a:gd name="connsiteY6" fmla="*/ 695325 h 728816"/>
              <a:gd name="connsiteX7" fmla="*/ 302573 w 1831335"/>
              <a:gd name="connsiteY7" fmla="*/ 690562 h 728816"/>
              <a:gd name="connsiteX8" fmla="*/ 245423 w 1831335"/>
              <a:gd name="connsiteY8" fmla="*/ 685800 h 728816"/>
              <a:gd name="connsiteX9" fmla="*/ 164460 w 1831335"/>
              <a:gd name="connsiteY9" fmla="*/ 628650 h 728816"/>
              <a:gd name="connsiteX10" fmla="*/ 64448 w 1831335"/>
              <a:gd name="connsiteY10" fmla="*/ 500062 h 728816"/>
              <a:gd name="connsiteX11" fmla="*/ 40635 w 1831335"/>
              <a:gd name="connsiteY11" fmla="*/ 438150 h 728816"/>
              <a:gd name="connsiteX12" fmla="*/ 26348 w 1831335"/>
              <a:gd name="connsiteY12" fmla="*/ 371475 h 728816"/>
              <a:gd name="connsiteX13" fmla="*/ 21585 w 1831335"/>
              <a:gd name="connsiteY13" fmla="*/ 323850 h 728816"/>
              <a:gd name="connsiteX14" fmla="*/ 26348 w 1831335"/>
              <a:gd name="connsiteY14" fmla="*/ 33337 h 728816"/>
              <a:gd name="connsiteX15" fmla="*/ 159698 w 1831335"/>
              <a:gd name="connsiteY15" fmla="*/ 14287 h 728816"/>
              <a:gd name="connsiteX16" fmla="*/ 369248 w 1831335"/>
              <a:gd name="connsiteY16" fmla="*/ 0 h 728816"/>
              <a:gd name="connsiteX17" fmla="*/ 1807523 w 1831335"/>
              <a:gd name="connsiteY17" fmla="*/ 4762 h 728816"/>
              <a:gd name="connsiteX18" fmla="*/ 1831335 w 1831335"/>
              <a:gd name="connsiteY18" fmla="*/ 85725 h 728816"/>
              <a:gd name="connsiteX19" fmla="*/ 1821810 w 1831335"/>
              <a:gd name="connsiteY19" fmla="*/ 438150 h 728816"/>
              <a:gd name="connsiteX20" fmla="*/ 1807523 w 1831335"/>
              <a:gd name="connsiteY20" fmla="*/ 571500 h 728816"/>
              <a:gd name="connsiteX21" fmla="*/ 1797998 w 1831335"/>
              <a:gd name="connsiteY21" fmla="*/ 595312 h 728816"/>
              <a:gd name="connsiteX22" fmla="*/ 1640835 w 1831335"/>
              <a:gd name="connsiteY22" fmla="*/ 633412 h 728816"/>
              <a:gd name="connsiteX23" fmla="*/ 1578923 w 1831335"/>
              <a:gd name="connsiteY23" fmla="*/ 642937 h 728816"/>
              <a:gd name="connsiteX24" fmla="*/ 1521773 w 1831335"/>
              <a:gd name="connsiteY24" fmla="*/ 671512 h 728816"/>
              <a:gd name="connsiteX25" fmla="*/ 1469385 w 1831335"/>
              <a:gd name="connsiteY25" fmla="*/ 700087 h 728816"/>
              <a:gd name="connsiteX26" fmla="*/ 1402710 w 1831335"/>
              <a:gd name="connsiteY26" fmla="*/ 728662 h 728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1335" h="728816">
                <a:moveTo>
                  <a:pt x="1402710" y="728662"/>
                </a:moveTo>
                <a:cubicBezTo>
                  <a:pt x="1329685" y="726281"/>
                  <a:pt x="1155054" y="700137"/>
                  <a:pt x="1031235" y="685800"/>
                </a:cubicBezTo>
                <a:cubicBezTo>
                  <a:pt x="1004242" y="682675"/>
                  <a:pt x="977360" y="678442"/>
                  <a:pt x="950273" y="676275"/>
                </a:cubicBezTo>
                <a:lnTo>
                  <a:pt x="831210" y="666750"/>
                </a:lnTo>
                <a:lnTo>
                  <a:pt x="574035" y="671512"/>
                </a:lnTo>
                <a:cubicBezTo>
                  <a:pt x="555509" y="672937"/>
                  <a:pt x="539551" y="685589"/>
                  <a:pt x="521648" y="690562"/>
                </a:cubicBezTo>
                <a:cubicBezTo>
                  <a:pt x="510832" y="693566"/>
                  <a:pt x="499423" y="693737"/>
                  <a:pt x="488310" y="695325"/>
                </a:cubicBezTo>
                <a:lnTo>
                  <a:pt x="302573" y="690562"/>
                </a:lnTo>
                <a:cubicBezTo>
                  <a:pt x="283472" y="689813"/>
                  <a:pt x="264084" y="689947"/>
                  <a:pt x="245423" y="685800"/>
                </a:cubicBezTo>
                <a:cubicBezTo>
                  <a:pt x="220772" y="680322"/>
                  <a:pt x="174021" y="638211"/>
                  <a:pt x="164460" y="628650"/>
                </a:cubicBezTo>
                <a:cubicBezTo>
                  <a:pt x="119509" y="583699"/>
                  <a:pt x="88826" y="553693"/>
                  <a:pt x="64448" y="500062"/>
                </a:cubicBezTo>
                <a:cubicBezTo>
                  <a:pt x="55298" y="479933"/>
                  <a:pt x="46917" y="459350"/>
                  <a:pt x="40635" y="438150"/>
                </a:cubicBezTo>
                <a:cubicBezTo>
                  <a:pt x="34178" y="416357"/>
                  <a:pt x="31110" y="393700"/>
                  <a:pt x="26348" y="371475"/>
                </a:cubicBezTo>
                <a:cubicBezTo>
                  <a:pt x="24760" y="355600"/>
                  <a:pt x="23649" y="339670"/>
                  <a:pt x="21585" y="323850"/>
                </a:cubicBezTo>
                <a:cubicBezTo>
                  <a:pt x="9624" y="232155"/>
                  <a:pt x="-22786" y="115755"/>
                  <a:pt x="26348" y="33337"/>
                </a:cubicBezTo>
                <a:cubicBezTo>
                  <a:pt x="49340" y="-5231"/>
                  <a:pt x="115104" y="19533"/>
                  <a:pt x="159698" y="14287"/>
                </a:cubicBezTo>
                <a:cubicBezTo>
                  <a:pt x="239912" y="4850"/>
                  <a:pt x="289608" y="3792"/>
                  <a:pt x="369248" y="0"/>
                </a:cubicBezTo>
                <a:lnTo>
                  <a:pt x="1807523" y="4762"/>
                </a:lnTo>
                <a:cubicBezTo>
                  <a:pt x="1827406" y="5347"/>
                  <a:pt x="1830671" y="79749"/>
                  <a:pt x="1831335" y="85725"/>
                </a:cubicBezTo>
                <a:cubicBezTo>
                  <a:pt x="1824392" y="509280"/>
                  <a:pt x="1834395" y="255661"/>
                  <a:pt x="1821810" y="438150"/>
                </a:cubicBezTo>
                <a:cubicBezTo>
                  <a:pt x="1818054" y="492618"/>
                  <a:pt x="1819555" y="520366"/>
                  <a:pt x="1807523" y="571500"/>
                </a:cubicBezTo>
                <a:cubicBezTo>
                  <a:pt x="1805565" y="579822"/>
                  <a:pt x="1804324" y="589561"/>
                  <a:pt x="1797998" y="595312"/>
                </a:cubicBezTo>
                <a:cubicBezTo>
                  <a:pt x="1755753" y="633716"/>
                  <a:pt x="1691052" y="626626"/>
                  <a:pt x="1640835" y="633412"/>
                </a:cubicBezTo>
                <a:cubicBezTo>
                  <a:pt x="1620143" y="636208"/>
                  <a:pt x="1599560" y="639762"/>
                  <a:pt x="1578923" y="642937"/>
                </a:cubicBezTo>
                <a:cubicBezTo>
                  <a:pt x="1559873" y="652462"/>
                  <a:pt x="1540596" y="661547"/>
                  <a:pt x="1521773" y="671512"/>
                </a:cubicBezTo>
                <a:cubicBezTo>
                  <a:pt x="1504195" y="680818"/>
                  <a:pt x="1488562" y="693695"/>
                  <a:pt x="1469385" y="700087"/>
                </a:cubicBezTo>
                <a:cubicBezTo>
                  <a:pt x="1454313" y="705111"/>
                  <a:pt x="1475735" y="731043"/>
                  <a:pt x="1402710" y="72866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Freeform: Shape 9">
            <a:extLst>
              <a:ext uri="{FF2B5EF4-FFF2-40B4-BE49-F238E27FC236}">
                <a16:creationId xmlns:a16="http://schemas.microsoft.com/office/drawing/2014/main" id="{AB67AAA3-6202-1D69-FF69-918A472F20A2}"/>
              </a:ext>
              <a:ext uri="{C183D7F6-B498-43B3-948B-1728B52AA6E4}">
                <adec:decorative xmlns:adec="http://schemas.microsoft.com/office/drawing/2017/decorative" val="1"/>
              </a:ext>
            </a:extLst>
          </p:cNvPr>
          <p:cNvSpPr/>
          <p:nvPr/>
        </p:nvSpPr>
        <p:spPr>
          <a:xfrm>
            <a:off x="2490788" y="6625632"/>
            <a:ext cx="1862137" cy="618131"/>
          </a:xfrm>
          <a:custGeom>
            <a:avLst/>
            <a:gdLst>
              <a:gd name="connsiteX0" fmla="*/ 581025 w 1862137"/>
              <a:gd name="connsiteY0" fmla="*/ 570506 h 618131"/>
              <a:gd name="connsiteX1" fmla="*/ 452437 w 1862137"/>
              <a:gd name="connsiteY1" fmla="*/ 560981 h 618131"/>
              <a:gd name="connsiteX2" fmla="*/ 76200 w 1862137"/>
              <a:gd name="connsiteY2" fmla="*/ 551456 h 618131"/>
              <a:gd name="connsiteX3" fmla="*/ 28575 w 1862137"/>
              <a:gd name="connsiteY3" fmla="*/ 494306 h 618131"/>
              <a:gd name="connsiteX4" fmla="*/ 19050 w 1862137"/>
              <a:gd name="connsiteY4" fmla="*/ 475256 h 618131"/>
              <a:gd name="connsiteX5" fmla="*/ 9525 w 1862137"/>
              <a:gd name="connsiteY5" fmla="*/ 432393 h 618131"/>
              <a:gd name="connsiteX6" fmla="*/ 0 w 1862137"/>
              <a:gd name="connsiteY6" fmla="*/ 346668 h 618131"/>
              <a:gd name="connsiteX7" fmla="*/ 9525 w 1862137"/>
              <a:gd name="connsiteY7" fmla="*/ 132356 h 618131"/>
              <a:gd name="connsiteX8" fmla="*/ 19050 w 1862137"/>
              <a:gd name="connsiteY8" fmla="*/ 84731 h 618131"/>
              <a:gd name="connsiteX9" fmla="*/ 33337 w 1862137"/>
              <a:gd name="connsiteY9" fmla="*/ 22818 h 618131"/>
              <a:gd name="connsiteX10" fmla="*/ 247650 w 1862137"/>
              <a:gd name="connsiteY10" fmla="*/ 27581 h 618131"/>
              <a:gd name="connsiteX11" fmla="*/ 323850 w 1862137"/>
              <a:gd name="connsiteY11" fmla="*/ 32343 h 618131"/>
              <a:gd name="connsiteX12" fmla="*/ 571500 w 1862137"/>
              <a:gd name="connsiteY12" fmla="*/ 37106 h 618131"/>
              <a:gd name="connsiteX13" fmla="*/ 1419225 w 1862137"/>
              <a:gd name="connsiteY13" fmla="*/ 37106 h 618131"/>
              <a:gd name="connsiteX14" fmla="*/ 1562100 w 1862137"/>
              <a:gd name="connsiteY14" fmla="*/ 22818 h 618131"/>
              <a:gd name="connsiteX15" fmla="*/ 1671637 w 1862137"/>
              <a:gd name="connsiteY15" fmla="*/ 13293 h 618131"/>
              <a:gd name="connsiteX16" fmla="*/ 1719262 w 1862137"/>
              <a:gd name="connsiteY16" fmla="*/ 8531 h 618131"/>
              <a:gd name="connsiteX17" fmla="*/ 1785937 w 1862137"/>
              <a:gd name="connsiteY17" fmla="*/ 8531 h 618131"/>
              <a:gd name="connsiteX18" fmla="*/ 1819275 w 1862137"/>
              <a:gd name="connsiteY18" fmla="*/ 46631 h 618131"/>
              <a:gd name="connsiteX19" fmla="*/ 1847850 w 1862137"/>
              <a:gd name="connsiteY19" fmla="*/ 108543 h 618131"/>
              <a:gd name="connsiteX20" fmla="*/ 1862137 w 1862137"/>
              <a:gd name="connsiteY20" fmla="*/ 237131 h 618131"/>
              <a:gd name="connsiteX21" fmla="*/ 1857375 w 1862137"/>
              <a:gd name="connsiteY21" fmla="*/ 399056 h 618131"/>
              <a:gd name="connsiteX22" fmla="*/ 1847850 w 1862137"/>
              <a:gd name="connsiteY22" fmla="*/ 460968 h 618131"/>
              <a:gd name="connsiteX23" fmla="*/ 1824037 w 1862137"/>
              <a:gd name="connsiteY23" fmla="*/ 541931 h 618131"/>
              <a:gd name="connsiteX24" fmla="*/ 1757362 w 1862137"/>
              <a:gd name="connsiteY24" fmla="*/ 580031 h 618131"/>
              <a:gd name="connsiteX25" fmla="*/ 1704975 w 1862137"/>
              <a:gd name="connsiteY25" fmla="*/ 584793 h 618131"/>
              <a:gd name="connsiteX26" fmla="*/ 1500187 w 1862137"/>
              <a:gd name="connsiteY26" fmla="*/ 608606 h 618131"/>
              <a:gd name="connsiteX27" fmla="*/ 1328737 w 1862137"/>
              <a:gd name="connsiteY27" fmla="*/ 613368 h 618131"/>
              <a:gd name="connsiteX28" fmla="*/ 1223962 w 1862137"/>
              <a:gd name="connsiteY28" fmla="*/ 618131 h 618131"/>
              <a:gd name="connsiteX29" fmla="*/ 723900 w 1862137"/>
              <a:gd name="connsiteY29" fmla="*/ 613368 h 618131"/>
              <a:gd name="connsiteX30" fmla="*/ 681037 w 1862137"/>
              <a:gd name="connsiteY30" fmla="*/ 594318 h 618131"/>
              <a:gd name="connsiteX31" fmla="*/ 642937 w 1862137"/>
              <a:gd name="connsiteY31" fmla="*/ 589556 h 618131"/>
              <a:gd name="connsiteX32" fmla="*/ 581025 w 1862137"/>
              <a:gd name="connsiteY32" fmla="*/ 570506 h 61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862137" h="618131">
                <a:moveTo>
                  <a:pt x="581025" y="570506"/>
                </a:moveTo>
                <a:cubicBezTo>
                  <a:pt x="549275" y="565744"/>
                  <a:pt x="495348" y="563410"/>
                  <a:pt x="452437" y="560981"/>
                </a:cubicBezTo>
                <a:cubicBezTo>
                  <a:pt x="344459" y="554869"/>
                  <a:pt x="166307" y="553156"/>
                  <a:pt x="76200" y="551456"/>
                </a:cubicBezTo>
                <a:cubicBezTo>
                  <a:pt x="54093" y="529349"/>
                  <a:pt x="52664" y="529102"/>
                  <a:pt x="28575" y="494306"/>
                </a:cubicBezTo>
                <a:cubicBezTo>
                  <a:pt x="24534" y="488469"/>
                  <a:pt x="22225" y="481606"/>
                  <a:pt x="19050" y="475256"/>
                </a:cubicBezTo>
                <a:cubicBezTo>
                  <a:pt x="15875" y="460968"/>
                  <a:pt x="11670" y="446871"/>
                  <a:pt x="9525" y="432393"/>
                </a:cubicBezTo>
                <a:cubicBezTo>
                  <a:pt x="5312" y="403953"/>
                  <a:pt x="0" y="346668"/>
                  <a:pt x="0" y="346668"/>
                </a:cubicBezTo>
                <a:cubicBezTo>
                  <a:pt x="3175" y="275231"/>
                  <a:pt x="4338" y="203675"/>
                  <a:pt x="9525" y="132356"/>
                </a:cubicBezTo>
                <a:cubicBezTo>
                  <a:pt x="10699" y="116209"/>
                  <a:pt x="16649" y="100741"/>
                  <a:pt x="19050" y="84731"/>
                </a:cubicBezTo>
                <a:cubicBezTo>
                  <a:pt x="27822" y="26250"/>
                  <a:pt x="13728" y="52232"/>
                  <a:pt x="33337" y="22818"/>
                </a:cubicBezTo>
                <a:lnTo>
                  <a:pt x="247650" y="27581"/>
                </a:lnTo>
                <a:cubicBezTo>
                  <a:pt x="273086" y="28415"/>
                  <a:pt x="298411" y="31595"/>
                  <a:pt x="323850" y="32343"/>
                </a:cubicBezTo>
                <a:cubicBezTo>
                  <a:pt x="406380" y="34770"/>
                  <a:pt x="488950" y="35518"/>
                  <a:pt x="571500" y="37106"/>
                </a:cubicBezTo>
                <a:cubicBezTo>
                  <a:pt x="906406" y="54731"/>
                  <a:pt x="695712" y="45422"/>
                  <a:pt x="1419225" y="37106"/>
                </a:cubicBezTo>
                <a:cubicBezTo>
                  <a:pt x="1486767" y="36330"/>
                  <a:pt x="1495056" y="29875"/>
                  <a:pt x="1562100" y="22818"/>
                </a:cubicBezTo>
                <a:cubicBezTo>
                  <a:pt x="1598549" y="18981"/>
                  <a:pt x="1635137" y="16611"/>
                  <a:pt x="1671637" y="13293"/>
                </a:cubicBezTo>
                <a:lnTo>
                  <a:pt x="1719262" y="8531"/>
                </a:lnTo>
                <a:cubicBezTo>
                  <a:pt x="1742119" y="912"/>
                  <a:pt x="1756721" y="-6077"/>
                  <a:pt x="1785937" y="8531"/>
                </a:cubicBezTo>
                <a:cubicBezTo>
                  <a:pt x="1801031" y="16078"/>
                  <a:pt x="1809295" y="33023"/>
                  <a:pt x="1819275" y="46631"/>
                </a:cubicBezTo>
                <a:cubicBezTo>
                  <a:pt x="1837632" y="71663"/>
                  <a:pt x="1838729" y="81179"/>
                  <a:pt x="1847850" y="108543"/>
                </a:cubicBezTo>
                <a:cubicBezTo>
                  <a:pt x="1853202" y="151363"/>
                  <a:pt x="1857843" y="194191"/>
                  <a:pt x="1862137" y="237131"/>
                </a:cubicBezTo>
                <a:cubicBezTo>
                  <a:pt x="1860550" y="291106"/>
                  <a:pt x="1859943" y="345119"/>
                  <a:pt x="1857375" y="399056"/>
                </a:cubicBezTo>
                <a:cubicBezTo>
                  <a:pt x="1855840" y="431288"/>
                  <a:pt x="1852445" y="433397"/>
                  <a:pt x="1847850" y="460968"/>
                </a:cubicBezTo>
                <a:cubicBezTo>
                  <a:pt x="1843370" y="487849"/>
                  <a:pt x="1842458" y="519417"/>
                  <a:pt x="1824037" y="541931"/>
                </a:cubicBezTo>
                <a:cubicBezTo>
                  <a:pt x="1807419" y="562241"/>
                  <a:pt x="1782591" y="574720"/>
                  <a:pt x="1757362" y="580031"/>
                </a:cubicBezTo>
                <a:cubicBezTo>
                  <a:pt x="1740204" y="583643"/>
                  <a:pt x="1722386" y="582720"/>
                  <a:pt x="1704975" y="584793"/>
                </a:cubicBezTo>
                <a:cubicBezTo>
                  <a:pt x="1665908" y="589444"/>
                  <a:pt x="1557656" y="606211"/>
                  <a:pt x="1500187" y="608606"/>
                </a:cubicBezTo>
                <a:cubicBezTo>
                  <a:pt x="1443065" y="610986"/>
                  <a:pt x="1385875" y="611398"/>
                  <a:pt x="1328737" y="613368"/>
                </a:cubicBezTo>
                <a:cubicBezTo>
                  <a:pt x="1293797" y="614573"/>
                  <a:pt x="1258887" y="616543"/>
                  <a:pt x="1223962" y="618131"/>
                </a:cubicBezTo>
                <a:lnTo>
                  <a:pt x="723900" y="613368"/>
                </a:lnTo>
                <a:cubicBezTo>
                  <a:pt x="708291" y="612942"/>
                  <a:pt x="695447" y="597920"/>
                  <a:pt x="681037" y="594318"/>
                </a:cubicBezTo>
                <a:cubicBezTo>
                  <a:pt x="668620" y="591214"/>
                  <a:pt x="655637" y="591143"/>
                  <a:pt x="642937" y="589556"/>
                </a:cubicBezTo>
                <a:cubicBezTo>
                  <a:pt x="606337" y="573870"/>
                  <a:pt x="612775" y="575268"/>
                  <a:pt x="581025" y="57050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Freeform: Shape 10">
            <a:extLst>
              <a:ext uri="{FF2B5EF4-FFF2-40B4-BE49-F238E27FC236}">
                <a16:creationId xmlns:a16="http://schemas.microsoft.com/office/drawing/2014/main" id="{F24E6A72-17AB-5BE3-FC9F-96C246DFB510}"/>
              </a:ext>
              <a:ext uri="{C183D7F6-B498-43B3-948B-1728B52AA6E4}">
                <adec:decorative xmlns:adec="http://schemas.microsoft.com/office/drawing/2017/decorative" val="1"/>
              </a:ext>
            </a:extLst>
          </p:cNvPr>
          <p:cNvSpPr/>
          <p:nvPr/>
        </p:nvSpPr>
        <p:spPr>
          <a:xfrm>
            <a:off x="4579521" y="8701088"/>
            <a:ext cx="1883192" cy="766762"/>
          </a:xfrm>
          <a:custGeom>
            <a:avLst/>
            <a:gdLst>
              <a:gd name="connsiteX0" fmla="*/ 402054 w 1883192"/>
              <a:gd name="connsiteY0" fmla="*/ 742950 h 766762"/>
              <a:gd name="connsiteX1" fmla="*/ 563979 w 1883192"/>
              <a:gd name="connsiteY1" fmla="*/ 757237 h 766762"/>
              <a:gd name="connsiteX2" fmla="*/ 673517 w 1883192"/>
              <a:gd name="connsiteY2" fmla="*/ 766762 h 766762"/>
              <a:gd name="connsiteX3" fmla="*/ 802104 w 1883192"/>
              <a:gd name="connsiteY3" fmla="*/ 757237 h 766762"/>
              <a:gd name="connsiteX4" fmla="*/ 892592 w 1883192"/>
              <a:gd name="connsiteY4" fmla="*/ 752475 h 766762"/>
              <a:gd name="connsiteX5" fmla="*/ 930692 w 1883192"/>
              <a:gd name="connsiteY5" fmla="*/ 742950 h 766762"/>
              <a:gd name="connsiteX6" fmla="*/ 1749842 w 1883192"/>
              <a:gd name="connsiteY6" fmla="*/ 728662 h 766762"/>
              <a:gd name="connsiteX7" fmla="*/ 1840329 w 1883192"/>
              <a:gd name="connsiteY7" fmla="*/ 666750 h 766762"/>
              <a:gd name="connsiteX8" fmla="*/ 1859379 w 1883192"/>
              <a:gd name="connsiteY8" fmla="*/ 652462 h 766762"/>
              <a:gd name="connsiteX9" fmla="*/ 1883192 w 1883192"/>
              <a:gd name="connsiteY9" fmla="*/ 600075 h 766762"/>
              <a:gd name="connsiteX10" fmla="*/ 1873667 w 1883192"/>
              <a:gd name="connsiteY10" fmla="*/ 461962 h 766762"/>
              <a:gd name="connsiteX11" fmla="*/ 1868904 w 1883192"/>
              <a:gd name="connsiteY11" fmla="*/ 414337 h 766762"/>
              <a:gd name="connsiteX12" fmla="*/ 1859379 w 1883192"/>
              <a:gd name="connsiteY12" fmla="*/ 180975 h 766762"/>
              <a:gd name="connsiteX13" fmla="*/ 1849854 w 1883192"/>
              <a:gd name="connsiteY13" fmla="*/ 133350 h 766762"/>
              <a:gd name="connsiteX14" fmla="*/ 1845092 w 1883192"/>
              <a:gd name="connsiteY14" fmla="*/ 100012 h 766762"/>
              <a:gd name="connsiteX15" fmla="*/ 1830804 w 1883192"/>
              <a:gd name="connsiteY15" fmla="*/ 76200 h 766762"/>
              <a:gd name="connsiteX16" fmla="*/ 1821279 w 1883192"/>
              <a:gd name="connsiteY16" fmla="*/ 57150 h 766762"/>
              <a:gd name="connsiteX17" fmla="*/ 1797467 w 1883192"/>
              <a:gd name="connsiteY17" fmla="*/ 28575 h 766762"/>
              <a:gd name="connsiteX18" fmla="*/ 1783179 w 1883192"/>
              <a:gd name="connsiteY18" fmla="*/ 23812 h 766762"/>
              <a:gd name="connsiteX19" fmla="*/ 1635542 w 1883192"/>
              <a:gd name="connsiteY19" fmla="*/ 14287 h 766762"/>
              <a:gd name="connsiteX20" fmla="*/ 1497429 w 1883192"/>
              <a:gd name="connsiteY20" fmla="*/ 4762 h 766762"/>
              <a:gd name="connsiteX21" fmla="*/ 1278354 w 1883192"/>
              <a:gd name="connsiteY21" fmla="*/ 0 h 766762"/>
              <a:gd name="connsiteX22" fmla="*/ 492542 w 1883192"/>
              <a:gd name="connsiteY22" fmla="*/ 4762 h 766762"/>
              <a:gd name="connsiteX23" fmla="*/ 359192 w 1883192"/>
              <a:gd name="connsiteY23" fmla="*/ 9525 h 766762"/>
              <a:gd name="connsiteX24" fmla="*/ 163929 w 1883192"/>
              <a:gd name="connsiteY24" fmla="*/ 14287 h 766762"/>
              <a:gd name="connsiteX25" fmla="*/ 144879 w 1883192"/>
              <a:gd name="connsiteY25" fmla="*/ 33337 h 766762"/>
              <a:gd name="connsiteX26" fmla="*/ 130592 w 1883192"/>
              <a:gd name="connsiteY26" fmla="*/ 42862 h 766762"/>
              <a:gd name="connsiteX27" fmla="*/ 82967 w 1883192"/>
              <a:gd name="connsiteY27" fmla="*/ 80962 h 766762"/>
              <a:gd name="connsiteX28" fmla="*/ 40104 w 1883192"/>
              <a:gd name="connsiteY28" fmla="*/ 119062 h 766762"/>
              <a:gd name="connsiteX29" fmla="*/ 30579 w 1883192"/>
              <a:gd name="connsiteY29" fmla="*/ 138112 h 766762"/>
              <a:gd name="connsiteX30" fmla="*/ 11529 w 1883192"/>
              <a:gd name="connsiteY30" fmla="*/ 190500 h 766762"/>
              <a:gd name="connsiteX31" fmla="*/ 11529 w 1883192"/>
              <a:gd name="connsiteY31" fmla="*/ 500062 h 766762"/>
              <a:gd name="connsiteX32" fmla="*/ 30579 w 1883192"/>
              <a:gd name="connsiteY32" fmla="*/ 542925 h 766762"/>
              <a:gd name="connsiteX33" fmla="*/ 68679 w 1883192"/>
              <a:gd name="connsiteY33" fmla="*/ 614362 h 766762"/>
              <a:gd name="connsiteX34" fmla="*/ 121067 w 1883192"/>
              <a:gd name="connsiteY34" fmla="*/ 681037 h 766762"/>
              <a:gd name="connsiteX35" fmla="*/ 140117 w 1883192"/>
              <a:gd name="connsiteY35" fmla="*/ 690562 h 766762"/>
              <a:gd name="connsiteX36" fmla="*/ 254417 w 1883192"/>
              <a:gd name="connsiteY36" fmla="*/ 714375 h 766762"/>
              <a:gd name="connsiteX37" fmla="*/ 287754 w 1883192"/>
              <a:gd name="connsiteY37" fmla="*/ 723900 h 766762"/>
              <a:gd name="connsiteX38" fmla="*/ 344904 w 1883192"/>
              <a:gd name="connsiteY38" fmla="*/ 728662 h 766762"/>
              <a:gd name="connsiteX39" fmla="*/ 402054 w 1883192"/>
              <a:gd name="connsiteY39" fmla="*/ 742950 h 76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83192" h="766762">
                <a:moveTo>
                  <a:pt x="402054" y="742950"/>
                </a:moveTo>
                <a:cubicBezTo>
                  <a:pt x="438567" y="747713"/>
                  <a:pt x="408338" y="745265"/>
                  <a:pt x="563979" y="757237"/>
                </a:cubicBezTo>
                <a:cubicBezTo>
                  <a:pt x="600521" y="760048"/>
                  <a:pt x="637004" y="763587"/>
                  <a:pt x="673517" y="766762"/>
                </a:cubicBezTo>
                <a:lnTo>
                  <a:pt x="802104" y="757237"/>
                </a:lnTo>
                <a:cubicBezTo>
                  <a:pt x="832244" y="755271"/>
                  <a:pt x="862512" y="755210"/>
                  <a:pt x="892592" y="752475"/>
                </a:cubicBezTo>
                <a:cubicBezTo>
                  <a:pt x="946256" y="747596"/>
                  <a:pt x="850843" y="744754"/>
                  <a:pt x="930692" y="742950"/>
                </a:cubicBezTo>
                <a:lnTo>
                  <a:pt x="1749842" y="728662"/>
                </a:lnTo>
                <a:cubicBezTo>
                  <a:pt x="1799670" y="695443"/>
                  <a:pt x="1799506" y="696440"/>
                  <a:pt x="1840329" y="666750"/>
                </a:cubicBezTo>
                <a:cubicBezTo>
                  <a:pt x="1846748" y="662081"/>
                  <a:pt x="1854976" y="659066"/>
                  <a:pt x="1859379" y="652462"/>
                </a:cubicBezTo>
                <a:cubicBezTo>
                  <a:pt x="1876428" y="626889"/>
                  <a:pt x="1866894" y="643534"/>
                  <a:pt x="1883192" y="600075"/>
                </a:cubicBezTo>
                <a:cubicBezTo>
                  <a:pt x="1880017" y="554037"/>
                  <a:pt x="1877206" y="507973"/>
                  <a:pt x="1873667" y="461962"/>
                </a:cubicBezTo>
                <a:cubicBezTo>
                  <a:pt x="1872443" y="446055"/>
                  <a:pt x="1869714" y="430271"/>
                  <a:pt x="1868904" y="414337"/>
                </a:cubicBezTo>
                <a:cubicBezTo>
                  <a:pt x="1864950" y="336585"/>
                  <a:pt x="1864645" y="258649"/>
                  <a:pt x="1859379" y="180975"/>
                </a:cubicBezTo>
                <a:cubicBezTo>
                  <a:pt x="1858284" y="164823"/>
                  <a:pt x="1852143" y="149377"/>
                  <a:pt x="1849854" y="133350"/>
                </a:cubicBezTo>
                <a:cubicBezTo>
                  <a:pt x="1848267" y="122237"/>
                  <a:pt x="1848642" y="110661"/>
                  <a:pt x="1845092" y="100012"/>
                </a:cubicBezTo>
                <a:cubicBezTo>
                  <a:pt x="1842165" y="91230"/>
                  <a:pt x="1835300" y="84292"/>
                  <a:pt x="1830804" y="76200"/>
                </a:cubicBezTo>
                <a:cubicBezTo>
                  <a:pt x="1827356" y="69994"/>
                  <a:pt x="1824801" y="63314"/>
                  <a:pt x="1821279" y="57150"/>
                </a:cubicBezTo>
                <a:cubicBezTo>
                  <a:pt x="1815872" y="47688"/>
                  <a:pt x="1806560" y="34637"/>
                  <a:pt x="1797467" y="28575"/>
                </a:cubicBezTo>
                <a:cubicBezTo>
                  <a:pt x="1793290" y="25790"/>
                  <a:pt x="1788118" y="24710"/>
                  <a:pt x="1783179" y="23812"/>
                </a:cubicBezTo>
                <a:cubicBezTo>
                  <a:pt x="1737958" y="15590"/>
                  <a:pt x="1674647" y="16543"/>
                  <a:pt x="1635542" y="14287"/>
                </a:cubicBezTo>
                <a:cubicBezTo>
                  <a:pt x="1589472" y="11629"/>
                  <a:pt x="1543539" y="6606"/>
                  <a:pt x="1497429" y="4762"/>
                </a:cubicBezTo>
                <a:cubicBezTo>
                  <a:pt x="1424445" y="1843"/>
                  <a:pt x="1351379" y="1587"/>
                  <a:pt x="1278354" y="0"/>
                </a:cubicBezTo>
                <a:lnTo>
                  <a:pt x="492542" y="4762"/>
                </a:lnTo>
                <a:cubicBezTo>
                  <a:pt x="448066" y="5223"/>
                  <a:pt x="403652" y="8236"/>
                  <a:pt x="359192" y="9525"/>
                </a:cubicBezTo>
                <a:lnTo>
                  <a:pt x="163929" y="14287"/>
                </a:lnTo>
                <a:cubicBezTo>
                  <a:pt x="157579" y="20637"/>
                  <a:pt x="151697" y="27493"/>
                  <a:pt x="144879" y="33337"/>
                </a:cubicBezTo>
                <a:cubicBezTo>
                  <a:pt x="140533" y="37062"/>
                  <a:pt x="135129" y="39372"/>
                  <a:pt x="130592" y="42862"/>
                </a:cubicBezTo>
                <a:cubicBezTo>
                  <a:pt x="114478" y="55257"/>
                  <a:pt x="99081" y="68567"/>
                  <a:pt x="82967" y="80962"/>
                </a:cubicBezTo>
                <a:cubicBezTo>
                  <a:pt x="59239" y="99214"/>
                  <a:pt x="68565" y="83486"/>
                  <a:pt x="40104" y="119062"/>
                </a:cubicBezTo>
                <a:cubicBezTo>
                  <a:pt x="35669" y="124606"/>
                  <a:pt x="33462" y="131624"/>
                  <a:pt x="30579" y="138112"/>
                </a:cubicBezTo>
                <a:cubicBezTo>
                  <a:pt x="21744" y="157992"/>
                  <a:pt x="18568" y="169382"/>
                  <a:pt x="11529" y="190500"/>
                </a:cubicBezTo>
                <a:cubicBezTo>
                  <a:pt x="-448" y="322242"/>
                  <a:pt x="-6904" y="340309"/>
                  <a:pt x="11529" y="500062"/>
                </a:cubicBezTo>
                <a:cubicBezTo>
                  <a:pt x="13321" y="515594"/>
                  <a:pt x="24772" y="528408"/>
                  <a:pt x="30579" y="542925"/>
                </a:cubicBezTo>
                <a:cubicBezTo>
                  <a:pt x="56061" y="606629"/>
                  <a:pt x="16532" y="530926"/>
                  <a:pt x="68679" y="614362"/>
                </a:cubicBezTo>
                <a:cubicBezTo>
                  <a:pt x="92650" y="652716"/>
                  <a:pt x="82210" y="649246"/>
                  <a:pt x="121067" y="681037"/>
                </a:cubicBezTo>
                <a:cubicBezTo>
                  <a:pt x="126562" y="685533"/>
                  <a:pt x="133491" y="688013"/>
                  <a:pt x="140117" y="690562"/>
                </a:cubicBezTo>
                <a:cubicBezTo>
                  <a:pt x="192373" y="710661"/>
                  <a:pt x="189421" y="705709"/>
                  <a:pt x="254417" y="714375"/>
                </a:cubicBezTo>
                <a:cubicBezTo>
                  <a:pt x="265529" y="717550"/>
                  <a:pt x="276338" y="722098"/>
                  <a:pt x="287754" y="723900"/>
                </a:cubicBezTo>
                <a:cubicBezTo>
                  <a:pt x="306636" y="726881"/>
                  <a:pt x="325919" y="726428"/>
                  <a:pt x="344904" y="728662"/>
                </a:cubicBezTo>
                <a:cubicBezTo>
                  <a:pt x="362664" y="730751"/>
                  <a:pt x="365541" y="738187"/>
                  <a:pt x="402054" y="7429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TextBox 17">
            <a:extLst>
              <a:ext uri="{FF2B5EF4-FFF2-40B4-BE49-F238E27FC236}">
                <a16:creationId xmlns:a16="http://schemas.microsoft.com/office/drawing/2014/main" id="{B08C6D82-6B0F-EA01-04EF-3D8D7D86F028}"/>
              </a:ext>
            </a:extLst>
          </p:cNvPr>
          <p:cNvSpPr txBox="1"/>
          <p:nvPr/>
        </p:nvSpPr>
        <p:spPr>
          <a:xfrm>
            <a:off x="311957" y="534689"/>
            <a:ext cx="1964519" cy="507831"/>
          </a:xfrm>
          <a:prstGeom prst="rect">
            <a:avLst/>
          </a:prstGeom>
          <a:noFill/>
        </p:spPr>
        <p:txBody>
          <a:bodyPr wrap="square" rtlCol="0">
            <a:spAutoFit/>
          </a:bodyPr>
          <a:lstStyle/>
          <a:p>
            <a:pPr algn="ctr"/>
            <a:r>
              <a:rPr lang="de-DE" sz="900" dirty="0">
                <a:latin typeface="Pangolin" panose="00000500000000000000" pitchFamily="2" charset="0"/>
              </a:rPr>
              <a:t>Der Attributtyp einer Variable kann sogar geändert werden, nachdem  man die Daten gesammelt hat.</a:t>
            </a:r>
            <a:endParaRPr lang="pt-BR" sz="900" dirty="0">
              <a:latin typeface="Pangolin" panose="00000500000000000000" pitchFamily="2" charset="0"/>
            </a:endParaRPr>
          </a:p>
        </p:txBody>
      </p:sp>
      <p:sp>
        <p:nvSpPr>
          <p:cNvPr id="19" name="TextBox 18">
            <a:extLst>
              <a:ext uri="{FF2B5EF4-FFF2-40B4-BE49-F238E27FC236}">
                <a16:creationId xmlns:a16="http://schemas.microsoft.com/office/drawing/2014/main" id="{667599A1-6E0E-93FE-0B14-14E88E7CB72B}"/>
              </a:ext>
            </a:extLst>
          </p:cNvPr>
          <p:cNvSpPr txBox="1"/>
          <p:nvPr/>
        </p:nvSpPr>
        <p:spPr>
          <a:xfrm>
            <a:off x="2425804" y="515637"/>
            <a:ext cx="2008084" cy="923330"/>
          </a:xfrm>
          <a:prstGeom prst="rect">
            <a:avLst/>
          </a:prstGeom>
          <a:noFill/>
        </p:spPr>
        <p:txBody>
          <a:bodyPr wrap="square" rtlCol="0">
            <a:spAutoFit/>
          </a:bodyPr>
          <a:lstStyle/>
          <a:p>
            <a:pPr algn="ctr"/>
            <a:r>
              <a:rPr lang="de-DE" sz="900" dirty="0">
                <a:latin typeface="Pangolin" panose="00000500000000000000" pitchFamily="2" charset="0"/>
              </a:rPr>
              <a:t>Wie wenn ich alle Bücher in </a:t>
            </a:r>
            <a:r>
              <a:rPr lang="de-DE" sz="900" dirty="0">
                <a:solidFill>
                  <a:schemeClr val="accent4">
                    <a:lumMod val="50000"/>
                  </a:schemeClr>
                </a:solidFill>
                <a:latin typeface="Pangolin" panose="00000500000000000000" pitchFamily="2" charset="0"/>
              </a:rPr>
              <a:t>Zentimetern</a:t>
            </a:r>
            <a:r>
              <a:rPr lang="de-DE" sz="900" dirty="0">
                <a:latin typeface="Pangolin" panose="00000500000000000000" pitchFamily="2" charset="0"/>
              </a:rPr>
              <a:t> messe, und nachher entscheide, dass jedes Buch unter </a:t>
            </a:r>
            <a:br>
              <a:rPr lang="de-DE" sz="900" dirty="0">
                <a:latin typeface="Pangolin" panose="00000500000000000000" pitchFamily="2" charset="0"/>
              </a:rPr>
            </a:br>
            <a:r>
              <a:rPr lang="de-DE" sz="900" dirty="0">
                <a:latin typeface="Pangolin" panose="00000500000000000000" pitchFamily="2" charset="0"/>
              </a:rPr>
              <a:t>18 Zentimetern “</a:t>
            </a:r>
            <a:r>
              <a:rPr lang="de-DE" sz="900" dirty="0">
                <a:solidFill>
                  <a:srgbClr val="7030A0"/>
                </a:solidFill>
                <a:latin typeface="Pangolin" panose="00000500000000000000" pitchFamily="2" charset="0"/>
              </a:rPr>
              <a:t>Klein</a:t>
            </a:r>
            <a:r>
              <a:rPr lang="de-DE" sz="900" dirty="0">
                <a:latin typeface="Pangolin" panose="00000500000000000000" pitchFamily="2" charset="0"/>
              </a:rPr>
              <a:t>” ist? Dabei würde ich das </a:t>
            </a:r>
            <a:r>
              <a:rPr lang="de-DE" sz="900" dirty="0">
                <a:solidFill>
                  <a:schemeClr val="accent4">
                    <a:lumMod val="50000"/>
                  </a:schemeClr>
                </a:solidFill>
                <a:latin typeface="Pangolin" panose="00000500000000000000" pitchFamily="2" charset="0"/>
              </a:rPr>
              <a:t>quantitative</a:t>
            </a:r>
            <a:r>
              <a:rPr lang="de-DE" sz="900" dirty="0">
                <a:latin typeface="Pangolin" panose="00000500000000000000" pitchFamily="2" charset="0"/>
              </a:rPr>
              <a:t> Attribut in ein </a:t>
            </a:r>
            <a:r>
              <a:rPr lang="de-DE" sz="900" dirty="0">
                <a:solidFill>
                  <a:srgbClr val="7030A0"/>
                </a:solidFill>
                <a:latin typeface="Pangolin" panose="00000500000000000000" pitchFamily="2" charset="0"/>
              </a:rPr>
              <a:t>ordinales</a:t>
            </a:r>
            <a:r>
              <a:rPr lang="de-DE" sz="900" dirty="0">
                <a:latin typeface="Pangolin" panose="00000500000000000000" pitchFamily="2" charset="0"/>
              </a:rPr>
              <a:t> umwandeln.</a:t>
            </a:r>
            <a:endParaRPr lang="pt-BR" sz="900" dirty="0">
              <a:latin typeface="Pangolin" panose="00000500000000000000" pitchFamily="2" charset="0"/>
            </a:endParaRPr>
          </a:p>
        </p:txBody>
      </p:sp>
      <p:sp>
        <p:nvSpPr>
          <p:cNvPr id="20" name="TextBox 19">
            <a:extLst>
              <a:ext uri="{FF2B5EF4-FFF2-40B4-BE49-F238E27FC236}">
                <a16:creationId xmlns:a16="http://schemas.microsoft.com/office/drawing/2014/main" id="{4667D5CF-3454-D064-ABB1-F5EC7888C197}"/>
              </a:ext>
            </a:extLst>
          </p:cNvPr>
          <p:cNvSpPr txBox="1"/>
          <p:nvPr/>
        </p:nvSpPr>
        <p:spPr>
          <a:xfrm>
            <a:off x="4529100" y="496466"/>
            <a:ext cx="2016943" cy="784830"/>
          </a:xfrm>
          <a:prstGeom prst="rect">
            <a:avLst/>
          </a:prstGeom>
          <a:noFill/>
        </p:spPr>
        <p:txBody>
          <a:bodyPr wrap="square" rtlCol="0">
            <a:spAutoFit/>
          </a:bodyPr>
          <a:lstStyle/>
          <a:p>
            <a:pPr algn="ctr"/>
            <a:r>
              <a:rPr lang="de-DE" sz="900" dirty="0">
                <a:latin typeface="Pangolin" panose="00000500000000000000" pitchFamily="2" charset="0"/>
              </a:rPr>
              <a:t>Du hast recht. Du könntest sogar noch weiter gehen und es in ein binäres kategorisches Attribut umwandeln: Taschenbuch oder normale Größe.</a:t>
            </a:r>
            <a:endParaRPr lang="pt-BR" sz="900" dirty="0">
              <a:latin typeface="Pangolin" panose="00000500000000000000" pitchFamily="2" charset="0"/>
            </a:endParaRPr>
          </a:p>
        </p:txBody>
      </p:sp>
      <p:sp>
        <p:nvSpPr>
          <p:cNvPr id="12" name="TextBox 11">
            <a:extLst>
              <a:ext uri="{FF2B5EF4-FFF2-40B4-BE49-F238E27FC236}">
                <a16:creationId xmlns:a16="http://schemas.microsoft.com/office/drawing/2014/main" id="{80A58827-5322-A2D6-298D-5BB499C00BFC}"/>
              </a:ext>
            </a:extLst>
          </p:cNvPr>
          <p:cNvSpPr txBox="1"/>
          <p:nvPr/>
        </p:nvSpPr>
        <p:spPr>
          <a:xfrm>
            <a:off x="311957" y="3606698"/>
            <a:ext cx="1964519" cy="507831"/>
          </a:xfrm>
          <a:prstGeom prst="rect">
            <a:avLst/>
          </a:prstGeom>
          <a:noFill/>
        </p:spPr>
        <p:txBody>
          <a:bodyPr wrap="square" rtlCol="0">
            <a:spAutoFit/>
          </a:bodyPr>
          <a:lstStyle/>
          <a:p>
            <a:pPr algn="ctr"/>
            <a:r>
              <a:rPr lang="de-DE" sz="900" dirty="0">
                <a:latin typeface="Pangolin" panose="00000500000000000000" pitchFamily="2" charset="0"/>
              </a:rPr>
              <a:t>Oh, stimmt. Aber würden wir dabei nicht die meisten Details in den Daten verlieren?</a:t>
            </a:r>
            <a:endParaRPr lang="pt-BR" sz="900" dirty="0">
              <a:latin typeface="Pangolin" panose="00000500000000000000" pitchFamily="2" charset="0"/>
            </a:endParaRPr>
          </a:p>
        </p:txBody>
      </p:sp>
      <p:sp>
        <p:nvSpPr>
          <p:cNvPr id="13" name="TextBox 12">
            <a:extLst>
              <a:ext uri="{FF2B5EF4-FFF2-40B4-BE49-F238E27FC236}">
                <a16:creationId xmlns:a16="http://schemas.microsoft.com/office/drawing/2014/main" id="{F689609C-B4F6-0587-1317-BA4C2861916F}"/>
              </a:ext>
            </a:extLst>
          </p:cNvPr>
          <p:cNvSpPr txBox="1"/>
          <p:nvPr/>
        </p:nvSpPr>
        <p:spPr>
          <a:xfrm>
            <a:off x="2421110" y="3549291"/>
            <a:ext cx="2008084" cy="784830"/>
          </a:xfrm>
          <a:prstGeom prst="rect">
            <a:avLst/>
          </a:prstGeom>
          <a:noFill/>
        </p:spPr>
        <p:txBody>
          <a:bodyPr wrap="square" rtlCol="0">
            <a:spAutoFit/>
          </a:bodyPr>
          <a:lstStyle/>
          <a:p>
            <a:pPr algn="ctr"/>
            <a:r>
              <a:rPr lang="de-DE" sz="900" dirty="0">
                <a:latin typeface="Pangolin" panose="00000500000000000000" pitchFamily="2" charset="0"/>
              </a:rPr>
              <a:t>Ja, solche Umwandlungen sind verlustbehaftet. Deshalb ist es besser, Daten so detailliert wie möglich zu erheben, wenn man nicht sicher ist, wie man sie später verarbeitet.</a:t>
            </a:r>
            <a:endParaRPr lang="pt-BR" sz="900" dirty="0">
              <a:latin typeface="Pangolin" panose="00000500000000000000" pitchFamily="2" charset="0"/>
            </a:endParaRPr>
          </a:p>
        </p:txBody>
      </p:sp>
      <p:sp>
        <p:nvSpPr>
          <p:cNvPr id="14" name="TextBox 13">
            <a:extLst>
              <a:ext uri="{FF2B5EF4-FFF2-40B4-BE49-F238E27FC236}">
                <a16:creationId xmlns:a16="http://schemas.microsoft.com/office/drawing/2014/main" id="{617EE148-FF2E-D962-FE3E-05E6E4987A89}"/>
              </a:ext>
            </a:extLst>
          </p:cNvPr>
          <p:cNvSpPr txBox="1"/>
          <p:nvPr/>
        </p:nvSpPr>
        <p:spPr>
          <a:xfrm>
            <a:off x="4526586" y="3588001"/>
            <a:ext cx="2050427" cy="784830"/>
          </a:xfrm>
          <a:prstGeom prst="rect">
            <a:avLst/>
          </a:prstGeom>
          <a:noFill/>
        </p:spPr>
        <p:txBody>
          <a:bodyPr wrap="square" rtlCol="0">
            <a:spAutoFit/>
          </a:bodyPr>
          <a:lstStyle/>
          <a:p>
            <a:pPr algn="ctr"/>
            <a:r>
              <a:rPr lang="de-DE" sz="900" dirty="0">
                <a:latin typeface="Pangolin" panose="00000500000000000000" pitchFamily="2" charset="0"/>
              </a:rPr>
              <a:t>Das ergibt Sinn. Man kann quantitative Werte jederzeit umwandeln, aber wenn man von Anfang an nur kategorische Werte hat, kann man später nicht zu quantitativen wechseln.</a:t>
            </a:r>
            <a:endParaRPr lang="pt-BR" sz="900" dirty="0">
              <a:latin typeface="Pangolin" panose="00000500000000000000" pitchFamily="2" charset="0"/>
            </a:endParaRPr>
          </a:p>
        </p:txBody>
      </p:sp>
      <p:sp>
        <p:nvSpPr>
          <p:cNvPr id="15" name="Title 14">
            <a:extLst>
              <a:ext uri="{FF2B5EF4-FFF2-40B4-BE49-F238E27FC236}">
                <a16:creationId xmlns:a16="http://schemas.microsoft.com/office/drawing/2014/main" id="{D8DD40ED-6AEC-64DE-7C61-BC8447CC6078}"/>
              </a:ext>
            </a:extLst>
          </p:cNvPr>
          <p:cNvSpPr txBox="1">
            <a:spLocks noGrp="1"/>
          </p:cNvSpPr>
          <p:nvPr>
            <p:ph type="title" idx="4294967295"/>
          </p:nvPr>
        </p:nvSpPr>
        <p:spPr>
          <a:xfrm>
            <a:off x="282423" y="6662116"/>
            <a:ext cx="2041677"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Toll, nun da wir alles über Datenattribute und Attributtypen wissen, können wir eine fundierte Entscheidung treffen!</a:t>
            </a:r>
            <a:endParaRPr kumimoji="0" lang="pt-BR"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6" name="TextBox 15">
            <a:extLst>
              <a:ext uri="{FF2B5EF4-FFF2-40B4-BE49-F238E27FC236}">
                <a16:creationId xmlns:a16="http://schemas.microsoft.com/office/drawing/2014/main" id="{3F85462F-348C-7FCE-306D-BEE9EF099981}"/>
              </a:ext>
            </a:extLst>
          </p:cNvPr>
          <p:cNvSpPr txBox="1"/>
          <p:nvPr/>
        </p:nvSpPr>
        <p:spPr>
          <a:xfrm>
            <a:off x="2425804" y="6662874"/>
            <a:ext cx="2003390" cy="507831"/>
          </a:xfrm>
          <a:prstGeom prst="rect">
            <a:avLst/>
          </a:prstGeom>
          <a:noFill/>
        </p:spPr>
        <p:txBody>
          <a:bodyPr wrap="square" rtlCol="0">
            <a:spAutoFit/>
          </a:bodyPr>
          <a:lstStyle/>
          <a:p>
            <a:pPr algn="ctr"/>
            <a:r>
              <a:rPr lang="de-DE" sz="900" dirty="0">
                <a:latin typeface="Pangolin" panose="00000500000000000000" pitchFamily="2" charset="0"/>
              </a:rPr>
              <a:t>Passt, dann </a:t>
            </a:r>
            <a:r>
              <a:rPr lang="de-DE" sz="900" dirty="0" err="1">
                <a:latin typeface="Pangolin" panose="00000500000000000000" pitchFamily="2" charset="0"/>
              </a:rPr>
              <a:t>TYPerlasse</a:t>
            </a:r>
            <a:r>
              <a:rPr lang="de-DE" sz="900" dirty="0">
                <a:latin typeface="Pangolin" panose="00000500000000000000" pitchFamily="2" charset="0"/>
              </a:rPr>
              <a:t> ich das mal dir und hol mir was zu essen. Die meisten Bücher gehören sowieso dir.</a:t>
            </a:r>
            <a:endParaRPr lang="pt-BR" sz="900" dirty="0">
              <a:latin typeface="Pangolin" panose="00000500000000000000" pitchFamily="2" charset="0"/>
            </a:endParaRPr>
          </a:p>
        </p:txBody>
      </p:sp>
      <p:sp>
        <p:nvSpPr>
          <p:cNvPr id="17" name="TextBox 16">
            <a:extLst>
              <a:ext uri="{FF2B5EF4-FFF2-40B4-BE49-F238E27FC236}">
                <a16:creationId xmlns:a16="http://schemas.microsoft.com/office/drawing/2014/main" id="{6920ECA5-DD8D-D0BF-1A46-15878EACA49B}"/>
              </a:ext>
            </a:extLst>
          </p:cNvPr>
          <p:cNvSpPr txBox="1"/>
          <p:nvPr/>
        </p:nvSpPr>
        <p:spPr>
          <a:xfrm>
            <a:off x="4526586" y="8710614"/>
            <a:ext cx="2019457" cy="784830"/>
          </a:xfrm>
          <a:prstGeom prst="rect">
            <a:avLst/>
          </a:prstGeom>
          <a:noFill/>
        </p:spPr>
        <p:txBody>
          <a:bodyPr wrap="square" rtlCol="0">
            <a:spAutoFit/>
          </a:bodyPr>
          <a:lstStyle/>
          <a:p>
            <a:pPr algn="ctr"/>
            <a:r>
              <a:rPr lang="de-DE" sz="900" dirty="0">
                <a:latin typeface="Pangolin" panose="00000500000000000000" pitchFamily="2" charset="0"/>
              </a:rPr>
              <a:t> Nun da wir über Datenattribute und </a:t>
            </a:r>
            <a:br>
              <a:rPr lang="de-DE" sz="900" dirty="0">
                <a:latin typeface="Pangolin" panose="00000500000000000000" pitchFamily="2" charset="0"/>
              </a:rPr>
            </a:br>
            <a:r>
              <a:rPr lang="de-DE" sz="900" dirty="0">
                <a:latin typeface="Pangolin" panose="00000500000000000000" pitchFamily="2" charset="0"/>
              </a:rPr>
              <a:t>ihre Typen gesprochen haben, </a:t>
            </a:r>
            <a:br>
              <a:rPr lang="de-DE" sz="900" dirty="0">
                <a:latin typeface="Pangolin" panose="00000500000000000000" pitchFamily="2" charset="0"/>
              </a:rPr>
            </a:br>
            <a:r>
              <a:rPr lang="de-DE" sz="900" dirty="0">
                <a:latin typeface="Pangolin" panose="00000500000000000000" pitchFamily="2" charset="0"/>
              </a:rPr>
              <a:t>blättere zur nächsten Seite und versuche, dein Wissen in ein paar Übungen anzuwenden!</a:t>
            </a:r>
            <a:endParaRPr lang="pt-BR" sz="900" dirty="0">
              <a:latin typeface="Pangolin" panose="00000500000000000000" pitchFamily="2" charset="0"/>
            </a:endParaRPr>
          </a:p>
        </p:txBody>
      </p:sp>
    </p:spTree>
    <p:extLst>
      <p:ext uri="{BB962C8B-B14F-4D97-AF65-F5344CB8AC3E}">
        <p14:creationId xmlns:p14="http://schemas.microsoft.com/office/powerpoint/2010/main" val="483493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545D649-DB7F-5611-4FE8-CDD53ABFD742}"/>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624"/>
            <a:ext cx="6858000" cy="9700752"/>
          </a:xfrm>
          <a:prstGeom prst="rect">
            <a:avLst/>
          </a:prstGeom>
        </p:spPr>
      </p:pic>
      <p:sp>
        <p:nvSpPr>
          <p:cNvPr id="2" name="Freeform: Shape 1">
            <a:extLst>
              <a:ext uri="{FF2B5EF4-FFF2-40B4-BE49-F238E27FC236}">
                <a16:creationId xmlns:a16="http://schemas.microsoft.com/office/drawing/2014/main" id="{A83CE1AC-89F1-48BF-F3CB-AE80838A8B71}"/>
              </a:ext>
              <a:ext uri="{C183D7F6-B498-43B3-948B-1728B52AA6E4}">
                <adec:decorative xmlns:adec="http://schemas.microsoft.com/office/drawing/2017/decorative" val="1"/>
              </a:ext>
            </a:extLst>
          </p:cNvPr>
          <p:cNvSpPr/>
          <p:nvPr/>
        </p:nvSpPr>
        <p:spPr>
          <a:xfrm>
            <a:off x="397804" y="538163"/>
            <a:ext cx="2192996" cy="790575"/>
          </a:xfrm>
          <a:custGeom>
            <a:avLst/>
            <a:gdLst>
              <a:gd name="connsiteX0" fmla="*/ 1526246 w 2192996"/>
              <a:gd name="connsiteY0" fmla="*/ 771525 h 790575"/>
              <a:gd name="connsiteX1" fmla="*/ 864259 w 2192996"/>
              <a:gd name="connsiteY1" fmla="*/ 771525 h 790575"/>
              <a:gd name="connsiteX2" fmla="*/ 426109 w 2192996"/>
              <a:gd name="connsiteY2" fmla="*/ 781050 h 790575"/>
              <a:gd name="connsiteX3" fmla="*/ 287996 w 2192996"/>
              <a:gd name="connsiteY3" fmla="*/ 771525 h 790575"/>
              <a:gd name="connsiteX4" fmla="*/ 221321 w 2192996"/>
              <a:gd name="connsiteY4" fmla="*/ 728662 h 790575"/>
              <a:gd name="connsiteX5" fmla="*/ 187984 w 2192996"/>
              <a:gd name="connsiteY5" fmla="*/ 704850 h 790575"/>
              <a:gd name="connsiteX6" fmla="*/ 126071 w 2192996"/>
              <a:gd name="connsiteY6" fmla="*/ 604837 h 790575"/>
              <a:gd name="connsiteX7" fmla="*/ 87971 w 2192996"/>
              <a:gd name="connsiteY7" fmla="*/ 514350 h 790575"/>
              <a:gd name="connsiteX8" fmla="*/ 68921 w 2192996"/>
              <a:gd name="connsiteY8" fmla="*/ 457200 h 790575"/>
              <a:gd name="connsiteX9" fmla="*/ 35584 w 2192996"/>
              <a:gd name="connsiteY9" fmla="*/ 390525 h 790575"/>
              <a:gd name="connsiteX10" fmla="*/ 21296 w 2192996"/>
              <a:gd name="connsiteY10" fmla="*/ 347662 h 790575"/>
              <a:gd name="connsiteX11" fmla="*/ 7009 w 2192996"/>
              <a:gd name="connsiteY11" fmla="*/ 271462 h 790575"/>
              <a:gd name="connsiteX12" fmla="*/ 7009 w 2192996"/>
              <a:gd name="connsiteY12" fmla="*/ 38100 h 790575"/>
              <a:gd name="connsiteX13" fmla="*/ 21296 w 2192996"/>
              <a:gd name="connsiteY13" fmla="*/ 23812 h 790575"/>
              <a:gd name="connsiteX14" fmla="*/ 121309 w 2192996"/>
              <a:gd name="connsiteY14" fmla="*/ 4762 h 790575"/>
              <a:gd name="connsiteX15" fmla="*/ 1350034 w 2192996"/>
              <a:gd name="connsiteY15" fmla="*/ 0 h 790575"/>
              <a:gd name="connsiteX16" fmla="*/ 1997734 w 2192996"/>
              <a:gd name="connsiteY16" fmla="*/ 4762 h 790575"/>
              <a:gd name="connsiteX17" fmla="*/ 2054884 w 2192996"/>
              <a:gd name="connsiteY17" fmla="*/ 28575 h 790575"/>
              <a:gd name="connsiteX18" fmla="*/ 2078696 w 2192996"/>
              <a:gd name="connsiteY18" fmla="*/ 42862 h 790575"/>
              <a:gd name="connsiteX19" fmla="*/ 2112034 w 2192996"/>
              <a:gd name="connsiteY19" fmla="*/ 85725 h 790575"/>
              <a:gd name="connsiteX20" fmla="*/ 2145371 w 2192996"/>
              <a:gd name="connsiteY20" fmla="*/ 157162 h 790575"/>
              <a:gd name="connsiteX21" fmla="*/ 2173946 w 2192996"/>
              <a:gd name="connsiteY21" fmla="*/ 228600 h 790575"/>
              <a:gd name="connsiteX22" fmla="*/ 2178709 w 2192996"/>
              <a:gd name="connsiteY22" fmla="*/ 252412 h 790575"/>
              <a:gd name="connsiteX23" fmla="*/ 2192996 w 2192996"/>
              <a:gd name="connsiteY23" fmla="*/ 352425 h 790575"/>
              <a:gd name="connsiteX24" fmla="*/ 2183471 w 2192996"/>
              <a:gd name="connsiteY24" fmla="*/ 438150 h 790575"/>
              <a:gd name="connsiteX25" fmla="*/ 2135846 w 2192996"/>
              <a:gd name="connsiteY25" fmla="*/ 557212 h 790575"/>
              <a:gd name="connsiteX26" fmla="*/ 2107271 w 2192996"/>
              <a:gd name="connsiteY26" fmla="*/ 595312 h 790575"/>
              <a:gd name="connsiteX27" fmla="*/ 2088221 w 2192996"/>
              <a:gd name="connsiteY27" fmla="*/ 623887 h 790575"/>
              <a:gd name="connsiteX28" fmla="*/ 2012021 w 2192996"/>
              <a:gd name="connsiteY28" fmla="*/ 676275 h 790575"/>
              <a:gd name="connsiteX29" fmla="*/ 1983446 w 2192996"/>
              <a:gd name="connsiteY29" fmla="*/ 695325 h 790575"/>
              <a:gd name="connsiteX30" fmla="*/ 1902484 w 2192996"/>
              <a:gd name="connsiteY30" fmla="*/ 723900 h 790575"/>
              <a:gd name="connsiteX31" fmla="*/ 1869146 w 2192996"/>
              <a:gd name="connsiteY31" fmla="*/ 738187 h 790575"/>
              <a:gd name="connsiteX32" fmla="*/ 1788184 w 2192996"/>
              <a:gd name="connsiteY32" fmla="*/ 757237 h 790575"/>
              <a:gd name="connsiteX33" fmla="*/ 1692934 w 2192996"/>
              <a:gd name="connsiteY33" fmla="*/ 785812 h 790575"/>
              <a:gd name="connsiteX34" fmla="*/ 1616734 w 2192996"/>
              <a:gd name="connsiteY34" fmla="*/ 790575 h 790575"/>
              <a:gd name="connsiteX35" fmla="*/ 1526246 w 2192996"/>
              <a:gd name="connsiteY35" fmla="*/ 771525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92996" h="790575">
                <a:moveTo>
                  <a:pt x="1526246" y="771525"/>
                </a:moveTo>
                <a:cubicBezTo>
                  <a:pt x="1198318" y="764237"/>
                  <a:pt x="1309075" y="764350"/>
                  <a:pt x="864259" y="771525"/>
                </a:cubicBezTo>
                <a:lnTo>
                  <a:pt x="426109" y="781050"/>
                </a:lnTo>
                <a:cubicBezTo>
                  <a:pt x="380071" y="777875"/>
                  <a:pt x="333704" y="777874"/>
                  <a:pt x="287996" y="771525"/>
                </a:cubicBezTo>
                <a:cubicBezTo>
                  <a:pt x="258285" y="767398"/>
                  <a:pt x="243163" y="745824"/>
                  <a:pt x="221321" y="728662"/>
                </a:cubicBezTo>
                <a:cubicBezTo>
                  <a:pt x="210583" y="720225"/>
                  <a:pt x="199096" y="712787"/>
                  <a:pt x="187984" y="704850"/>
                </a:cubicBezTo>
                <a:cubicBezTo>
                  <a:pt x="169799" y="677573"/>
                  <a:pt x="135357" y="626891"/>
                  <a:pt x="126071" y="604837"/>
                </a:cubicBezTo>
                <a:cubicBezTo>
                  <a:pt x="113371" y="574675"/>
                  <a:pt x="98320" y="545398"/>
                  <a:pt x="87971" y="514350"/>
                </a:cubicBezTo>
                <a:cubicBezTo>
                  <a:pt x="81621" y="495300"/>
                  <a:pt x="76745" y="475693"/>
                  <a:pt x="68921" y="457200"/>
                </a:cubicBezTo>
                <a:cubicBezTo>
                  <a:pt x="59239" y="434316"/>
                  <a:pt x="43442" y="414098"/>
                  <a:pt x="35584" y="390525"/>
                </a:cubicBezTo>
                <a:cubicBezTo>
                  <a:pt x="30821" y="376237"/>
                  <a:pt x="24811" y="362307"/>
                  <a:pt x="21296" y="347662"/>
                </a:cubicBezTo>
                <a:cubicBezTo>
                  <a:pt x="15265" y="322533"/>
                  <a:pt x="7009" y="271462"/>
                  <a:pt x="7009" y="271462"/>
                </a:cubicBezTo>
                <a:cubicBezTo>
                  <a:pt x="90" y="181528"/>
                  <a:pt x="-4487" y="150189"/>
                  <a:pt x="7009" y="38100"/>
                </a:cubicBezTo>
                <a:cubicBezTo>
                  <a:pt x="7696" y="31400"/>
                  <a:pt x="15043" y="26313"/>
                  <a:pt x="21296" y="23812"/>
                </a:cubicBezTo>
                <a:cubicBezTo>
                  <a:pt x="42724" y="15241"/>
                  <a:pt x="95292" y="4957"/>
                  <a:pt x="121309" y="4762"/>
                </a:cubicBezTo>
                <a:lnTo>
                  <a:pt x="1350034" y="0"/>
                </a:lnTo>
                <a:lnTo>
                  <a:pt x="1997734" y="4762"/>
                </a:lnTo>
                <a:cubicBezTo>
                  <a:pt x="2013888" y="4993"/>
                  <a:pt x="2047094" y="23901"/>
                  <a:pt x="2054884" y="28575"/>
                </a:cubicBezTo>
                <a:cubicBezTo>
                  <a:pt x="2062821" y="33337"/>
                  <a:pt x="2071291" y="37308"/>
                  <a:pt x="2078696" y="42862"/>
                </a:cubicBezTo>
                <a:cubicBezTo>
                  <a:pt x="2092537" y="53243"/>
                  <a:pt x="2103766" y="71945"/>
                  <a:pt x="2112034" y="85725"/>
                </a:cubicBezTo>
                <a:cubicBezTo>
                  <a:pt x="2146875" y="143794"/>
                  <a:pt x="2126897" y="109131"/>
                  <a:pt x="2145371" y="157162"/>
                </a:cubicBezTo>
                <a:cubicBezTo>
                  <a:pt x="2158234" y="190607"/>
                  <a:pt x="2163006" y="193046"/>
                  <a:pt x="2173946" y="228600"/>
                </a:cubicBezTo>
                <a:cubicBezTo>
                  <a:pt x="2176327" y="236337"/>
                  <a:pt x="2177217" y="244456"/>
                  <a:pt x="2178709" y="252412"/>
                </a:cubicBezTo>
                <a:cubicBezTo>
                  <a:pt x="2190645" y="316070"/>
                  <a:pt x="2186866" y="291118"/>
                  <a:pt x="2192996" y="352425"/>
                </a:cubicBezTo>
                <a:cubicBezTo>
                  <a:pt x="2189821" y="381000"/>
                  <a:pt x="2189708" y="410084"/>
                  <a:pt x="2183471" y="438150"/>
                </a:cubicBezTo>
                <a:cubicBezTo>
                  <a:pt x="2173826" y="481551"/>
                  <a:pt x="2160077" y="520866"/>
                  <a:pt x="2135846" y="557212"/>
                </a:cubicBezTo>
                <a:cubicBezTo>
                  <a:pt x="2127040" y="570421"/>
                  <a:pt x="2116498" y="582394"/>
                  <a:pt x="2107271" y="595312"/>
                </a:cubicBezTo>
                <a:cubicBezTo>
                  <a:pt x="2100617" y="604627"/>
                  <a:pt x="2095921" y="615416"/>
                  <a:pt x="2088221" y="623887"/>
                </a:cubicBezTo>
                <a:cubicBezTo>
                  <a:pt x="2067396" y="646795"/>
                  <a:pt x="2037471" y="660369"/>
                  <a:pt x="2012021" y="676275"/>
                </a:cubicBezTo>
                <a:cubicBezTo>
                  <a:pt x="2002313" y="682342"/>
                  <a:pt x="1993685" y="690206"/>
                  <a:pt x="1983446" y="695325"/>
                </a:cubicBezTo>
                <a:cubicBezTo>
                  <a:pt x="1966726" y="703685"/>
                  <a:pt x="1918816" y="717775"/>
                  <a:pt x="1902484" y="723900"/>
                </a:cubicBezTo>
                <a:cubicBezTo>
                  <a:pt x="1891164" y="728145"/>
                  <a:pt x="1880616" y="734364"/>
                  <a:pt x="1869146" y="738187"/>
                </a:cubicBezTo>
                <a:cubicBezTo>
                  <a:pt x="1842010" y="747232"/>
                  <a:pt x="1815692" y="749377"/>
                  <a:pt x="1788184" y="757237"/>
                </a:cubicBezTo>
                <a:cubicBezTo>
                  <a:pt x="1766698" y="763376"/>
                  <a:pt x="1719168" y="782533"/>
                  <a:pt x="1692934" y="785812"/>
                </a:cubicBezTo>
                <a:cubicBezTo>
                  <a:pt x="1667681" y="788969"/>
                  <a:pt x="1642134" y="788987"/>
                  <a:pt x="1616734" y="790575"/>
                </a:cubicBezTo>
                <a:lnTo>
                  <a:pt x="1526246" y="7715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Freeform: Shape 3">
            <a:extLst>
              <a:ext uri="{FF2B5EF4-FFF2-40B4-BE49-F238E27FC236}">
                <a16:creationId xmlns:a16="http://schemas.microsoft.com/office/drawing/2014/main" id="{4CEBA056-13A1-4C8A-ED63-9D58741D459D}"/>
              </a:ext>
              <a:ext uri="{C183D7F6-B498-43B3-948B-1728B52AA6E4}">
                <adec:decorative xmlns:adec="http://schemas.microsoft.com/office/drawing/2017/decorative" val="1"/>
              </a:ext>
            </a:extLst>
          </p:cNvPr>
          <p:cNvSpPr/>
          <p:nvPr/>
        </p:nvSpPr>
        <p:spPr>
          <a:xfrm>
            <a:off x="350096" y="3624263"/>
            <a:ext cx="2383579" cy="557212"/>
          </a:xfrm>
          <a:custGeom>
            <a:avLst/>
            <a:gdLst>
              <a:gd name="connsiteX0" fmla="*/ 21379 w 2383579"/>
              <a:gd name="connsiteY0" fmla="*/ 309562 h 557212"/>
              <a:gd name="connsiteX1" fmla="*/ 16617 w 2383579"/>
              <a:gd name="connsiteY1" fmla="*/ 271462 h 557212"/>
              <a:gd name="connsiteX2" fmla="*/ 11854 w 2383579"/>
              <a:gd name="connsiteY2" fmla="*/ 247650 h 557212"/>
              <a:gd name="connsiteX3" fmla="*/ 35667 w 2383579"/>
              <a:gd name="connsiteY3" fmla="*/ 238125 h 557212"/>
              <a:gd name="connsiteX4" fmla="*/ 64242 w 2383579"/>
              <a:gd name="connsiteY4" fmla="*/ 228600 h 557212"/>
              <a:gd name="connsiteX5" fmla="*/ 173779 w 2383579"/>
              <a:gd name="connsiteY5" fmla="*/ 219075 h 557212"/>
              <a:gd name="connsiteX6" fmla="*/ 197592 w 2383579"/>
              <a:gd name="connsiteY6" fmla="*/ 204787 h 557212"/>
              <a:gd name="connsiteX7" fmla="*/ 316654 w 2383579"/>
              <a:gd name="connsiteY7" fmla="*/ 214312 h 557212"/>
              <a:gd name="connsiteX8" fmla="*/ 326179 w 2383579"/>
              <a:gd name="connsiteY8" fmla="*/ 133350 h 557212"/>
              <a:gd name="connsiteX9" fmla="*/ 330942 w 2383579"/>
              <a:gd name="connsiteY9" fmla="*/ 104775 h 557212"/>
              <a:gd name="connsiteX10" fmla="*/ 335704 w 2383579"/>
              <a:gd name="connsiteY10" fmla="*/ 80962 h 557212"/>
              <a:gd name="connsiteX11" fmla="*/ 364279 w 2383579"/>
              <a:gd name="connsiteY11" fmla="*/ 61912 h 557212"/>
              <a:gd name="connsiteX12" fmla="*/ 383329 w 2383579"/>
              <a:gd name="connsiteY12" fmla="*/ 57150 h 557212"/>
              <a:gd name="connsiteX13" fmla="*/ 450004 w 2383579"/>
              <a:gd name="connsiteY13" fmla="*/ 52387 h 557212"/>
              <a:gd name="connsiteX14" fmla="*/ 530967 w 2383579"/>
              <a:gd name="connsiteY14" fmla="*/ 47625 h 557212"/>
              <a:gd name="connsiteX15" fmla="*/ 621454 w 2383579"/>
              <a:gd name="connsiteY15" fmla="*/ 38100 h 557212"/>
              <a:gd name="connsiteX16" fmla="*/ 726229 w 2383579"/>
              <a:gd name="connsiteY16" fmla="*/ 33337 h 557212"/>
              <a:gd name="connsiteX17" fmla="*/ 907204 w 2383579"/>
              <a:gd name="connsiteY17" fmla="*/ 14287 h 557212"/>
              <a:gd name="connsiteX18" fmla="*/ 1364404 w 2383579"/>
              <a:gd name="connsiteY18" fmla="*/ 9525 h 557212"/>
              <a:gd name="connsiteX19" fmla="*/ 1597767 w 2383579"/>
              <a:gd name="connsiteY19" fmla="*/ 0 h 557212"/>
              <a:gd name="connsiteX20" fmla="*/ 1802554 w 2383579"/>
              <a:gd name="connsiteY20" fmla="*/ 4762 h 557212"/>
              <a:gd name="connsiteX21" fmla="*/ 1850179 w 2383579"/>
              <a:gd name="connsiteY21" fmla="*/ 9525 h 557212"/>
              <a:gd name="connsiteX22" fmla="*/ 1969242 w 2383579"/>
              <a:gd name="connsiteY22" fmla="*/ 14287 h 557212"/>
              <a:gd name="connsiteX23" fmla="*/ 2312142 w 2383579"/>
              <a:gd name="connsiteY23" fmla="*/ 38100 h 557212"/>
              <a:gd name="connsiteX24" fmla="*/ 2326429 w 2383579"/>
              <a:gd name="connsiteY24" fmla="*/ 47625 h 557212"/>
              <a:gd name="connsiteX25" fmla="*/ 2345479 w 2383579"/>
              <a:gd name="connsiteY25" fmla="*/ 128587 h 557212"/>
              <a:gd name="connsiteX26" fmla="*/ 2355004 w 2383579"/>
              <a:gd name="connsiteY26" fmla="*/ 171450 h 557212"/>
              <a:gd name="connsiteX27" fmla="*/ 2364529 w 2383579"/>
              <a:gd name="connsiteY27" fmla="*/ 223837 h 557212"/>
              <a:gd name="connsiteX28" fmla="*/ 2374054 w 2383579"/>
              <a:gd name="connsiteY28" fmla="*/ 266700 h 557212"/>
              <a:gd name="connsiteX29" fmla="*/ 2383579 w 2383579"/>
              <a:gd name="connsiteY29" fmla="*/ 357187 h 557212"/>
              <a:gd name="connsiteX30" fmla="*/ 2374054 w 2383579"/>
              <a:gd name="connsiteY30" fmla="*/ 495300 h 557212"/>
              <a:gd name="connsiteX31" fmla="*/ 2345479 w 2383579"/>
              <a:gd name="connsiteY31" fmla="*/ 514350 h 557212"/>
              <a:gd name="connsiteX32" fmla="*/ 2254992 w 2383579"/>
              <a:gd name="connsiteY32" fmla="*/ 528637 h 557212"/>
              <a:gd name="connsiteX33" fmla="*/ 2212129 w 2383579"/>
              <a:gd name="connsiteY33" fmla="*/ 533400 h 557212"/>
              <a:gd name="connsiteX34" fmla="*/ 1221529 w 2383579"/>
              <a:gd name="connsiteY34" fmla="*/ 542925 h 557212"/>
              <a:gd name="connsiteX35" fmla="*/ 1064367 w 2383579"/>
              <a:gd name="connsiteY35" fmla="*/ 547687 h 557212"/>
              <a:gd name="connsiteX36" fmla="*/ 869104 w 2383579"/>
              <a:gd name="connsiteY36" fmla="*/ 557212 h 557212"/>
              <a:gd name="connsiteX37" fmla="*/ 440479 w 2383579"/>
              <a:gd name="connsiteY37" fmla="*/ 547687 h 557212"/>
              <a:gd name="connsiteX38" fmla="*/ 369042 w 2383579"/>
              <a:gd name="connsiteY38" fmla="*/ 542925 h 557212"/>
              <a:gd name="connsiteX39" fmla="*/ 269029 w 2383579"/>
              <a:gd name="connsiteY39" fmla="*/ 523875 h 557212"/>
              <a:gd name="connsiteX40" fmla="*/ 226167 w 2383579"/>
              <a:gd name="connsiteY40" fmla="*/ 519112 h 557212"/>
              <a:gd name="connsiteX41" fmla="*/ 154729 w 2383579"/>
              <a:gd name="connsiteY41" fmla="*/ 485775 h 557212"/>
              <a:gd name="connsiteX42" fmla="*/ 107104 w 2383579"/>
              <a:gd name="connsiteY42" fmla="*/ 466725 h 557212"/>
              <a:gd name="connsiteX43" fmla="*/ 69004 w 2383579"/>
              <a:gd name="connsiteY43" fmla="*/ 442912 h 557212"/>
              <a:gd name="connsiteX44" fmla="*/ 11854 w 2383579"/>
              <a:gd name="connsiteY44" fmla="*/ 409575 h 557212"/>
              <a:gd name="connsiteX45" fmla="*/ 2329 w 2383579"/>
              <a:gd name="connsiteY45" fmla="*/ 395287 h 557212"/>
              <a:gd name="connsiteX46" fmla="*/ 21379 w 2383579"/>
              <a:gd name="connsiteY46" fmla="*/ 309562 h 557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383579" h="557212">
                <a:moveTo>
                  <a:pt x="21379" y="309562"/>
                </a:moveTo>
                <a:cubicBezTo>
                  <a:pt x="23760" y="288925"/>
                  <a:pt x="18563" y="284112"/>
                  <a:pt x="16617" y="271462"/>
                </a:cubicBezTo>
                <a:cubicBezTo>
                  <a:pt x="15386" y="263462"/>
                  <a:pt x="7838" y="254678"/>
                  <a:pt x="11854" y="247650"/>
                </a:cubicBezTo>
                <a:cubicBezTo>
                  <a:pt x="16096" y="240227"/>
                  <a:pt x="27633" y="241047"/>
                  <a:pt x="35667" y="238125"/>
                </a:cubicBezTo>
                <a:cubicBezTo>
                  <a:pt x="45103" y="234694"/>
                  <a:pt x="54296" y="229972"/>
                  <a:pt x="64242" y="228600"/>
                </a:cubicBezTo>
                <a:cubicBezTo>
                  <a:pt x="100548" y="223592"/>
                  <a:pt x="137267" y="222250"/>
                  <a:pt x="173779" y="219075"/>
                </a:cubicBezTo>
                <a:cubicBezTo>
                  <a:pt x="181717" y="214312"/>
                  <a:pt x="188360" y="205471"/>
                  <a:pt x="197592" y="204787"/>
                </a:cubicBezTo>
                <a:cubicBezTo>
                  <a:pt x="275168" y="199041"/>
                  <a:pt x="273825" y="200037"/>
                  <a:pt x="316654" y="214312"/>
                </a:cubicBezTo>
                <a:cubicBezTo>
                  <a:pt x="327497" y="170944"/>
                  <a:pt x="317564" y="215190"/>
                  <a:pt x="326179" y="133350"/>
                </a:cubicBezTo>
                <a:cubicBezTo>
                  <a:pt x="327190" y="123747"/>
                  <a:pt x="329215" y="114276"/>
                  <a:pt x="330942" y="104775"/>
                </a:cubicBezTo>
                <a:cubicBezTo>
                  <a:pt x="332390" y="96811"/>
                  <a:pt x="330734" y="87352"/>
                  <a:pt x="335704" y="80962"/>
                </a:cubicBezTo>
                <a:cubicBezTo>
                  <a:pt x="342732" y="71926"/>
                  <a:pt x="354040" y="67031"/>
                  <a:pt x="364279" y="61912"/>
                </a:cubicBezTo>
                <a:cubicBezTo>
                  <a:pt x="370133" y="58985"/>
                  <a:pt x="376824" y="57873"/>
                  <a:pt x="383329" y="57150"/>
                </a:cubicBezTo>
                <a:cubicBezTo>
                  <a:pt x="405474" y="54689"/>
                  <a:pt x="427769" y="53822"/>
                  <a:pt x="450004" y="52387"/>
                </a:cubicBezTo>
                <a:cubicBezTo>
                  <a:pt x="476982" y="50646"/>
                  <a:pt x="504026" y="49870"/>
                  <a:pt x="530967" y="47625"/>
                </a:cubicBezTo>
                <a:cubicBezTo>
                  <a:pt x="561191" y="45106"/>
                  <a:pt x="591206" y="40313"/>
                  <a:pt x="621454" y="38100"/>
                </a:cubicBezTo>
                <a:cubicBezTo>
                  <a:pt x="656322" y="35549"/>
                  <a:pt x="691304" y="34925"/>
                  <a:pt x="726229" y="33337"/>
                </a:cubicBezTo>
                <a:cubicBezTo>
                  <a:pt x="786554" y="26987"/>
                  <a:pt x="846588" y="16549"/>
                  <a:pt x="907204" y="14287"/>
                </a:cubicBezTo>
                <a:cubicBezTo>
                  <a:pt x="1059506" y="8604"/>
                  <a:pt x="1212028" y="12677"/>
                  <a:pt x="1364404" y="9525"/>
                </a:cubicBezTo>
                <a:cubicBezTo>
                  <a:pt x="1442240" y="7915"/>
                  <a:pt x="1519979" y="3175"/>
                  <a:pt x="1597767" y="0"/>
                </a:cubicBezTo>
                <a:lnTo>
                  <a:pt x="1802554" y="4762"/>
                </a:lnTo>
                <a:cubicBezTo>
                  <a:pt x="1818497" y="5364"/>
                  <a:pt x="1834251" y="8615"/>
                  <a:pt x="1850179" y="9525"/>
                </a:cubicBezTo>
                <a:cubicBezTo>
                  <a:pt x="1889834" y="11791"/>
                  <a:pt x="1929554" y="12700"/>
                  <a:pt x="1969242" y="14287"/>
                </a:cubicBezTo>
                <a:cubicBezTo>
                  <a:pt x="2200925" y="33073"/>
                  <a:pt x="2086620" y="25213"/>
                  <a:pt x="2312142" y="38100"/>
                </a:cubicBezTo>
                <a:cubicBezTo>
                  <a:pt x="2316904" y="41275"/>
                  <a:pt x="2323254" y="42863"/>
                  <a:pt x="2326429" y="47625"/>
                </a:cubicBezTo>
                <a:cubicBezTo>
                  <a:pt x="2346885" y="78309"/>
                  <a:pt x="2339668" y="91784"/>
                  <a:pt x="2345479" y="128587"/>
                </a:cubicBezTo>
                <a:cubicBezTo>
                  <a:pt x="2347762" y="143044"/>
                  <a:pt x="2352134" y="157098"/>
                  <a:pt x="2355004" y="171450"/>
                </a:cubicBezTo>
                <a:cubicBezTo>
                  <a:pt x="2358485" y="188854"/>
                  <a:pt x="2361048" y="206433"/>
                  <a:pt x="2364529" y="223837"/>
                </a:cubicBezTo>
                <a:cubicBezTo>
                  <a:pt x="2367399" y="238189"/>
                  <a:pt x="2371357" y="252315"/>
                  <a:pt x="2374054" y="266700"/>
                </a:cubicBezTo>
                <a:cubicBezTo>
                  <a:pt x="2379655" y="296572"/>
                  <a:pt x="2381062" y="326978"/>
                  <a:pt x="2383579" y="357187"/>
                </a:cubicBezTo>
                <a:cubicBezTo>
                  <a:pt x="2380404" y="403225"/>
                  <a:pt x="2384926" y="450452"/>
                  <a:pt x="2374054" y="495300"/>
                </a:cubicBezTo>
                <a:cubicBezTo>
                  <a:pt x="2371357" y="506425"/>
                  <a:pt x="2356001" y="509841"/>
                  <a:pt x="2345479" y="514350"/>
                </a:cubicBezTo>
                <a:cubicBezTo>
                  <a:pt x="2318967" y="525712"/>
                  <a:pt x="2282110" y="525925"/>
                  <a:pt x="2254992" y="528637"/>
                </a:cubicBezTo>
                <a:cubicBezTo>
                  <a:pt x="2240688" y="530067"/>
                  <a:pt x="2226503" y="533201"/>
                  <a:pt x="2212129" y="533400"/>
                </a:cubicBezTo>
                <a:lnTo>
                  <a:pt x="1221529" y="542925"/>
                </a:lnTo>
                <a:lnTo>
                  <a:pt x="1064367" y="547687"/>
                </a:lnTo>
                <a:cubicBezTo>
                  <a:pt x="999255" y="550327"/>
                  <a:pt x="934269" y="557212"/>
                  <a:pt x="869104" y="557212"/>
                </a:cubicBezTo>
                <a:cubicBezTo>
                  <a:pt x="726194" y="557212"/>
                  <a:pt x="583354" y="550862"/>
                  <a:pt x="440479" y="547687"/>
                </a:cubicBezTo>
                <a:cubicBezTo>
                  <a:pt x="416667" y="546100"/>
                  <a:pt x="392761" y="545560"/>
                  <a:pt x="369042" y="542925"/>
                </a:cubicBezTo>
                <a:cubicBezTo>
                  <a:pt x="287625" y="533879"/>
                  <a:pt x="338195" y="535403"/>
                  <a:pt x="269029" y="523875"/>
                </a:cubicBezTo>
                <a:cubicBezTo>
                  <a:pt x="254849" y="521512"/>
                  <a:pt x="240454" y="520700"/>
                  <a:pt x="226167" y="519112"/>
                </a:cubicBezTo>
                <a:cubicBezTo>
                  <a:pt x="159256" y="492348"/>
                  <a:pt x="265263" y="535515"/>
                  <a:pt x="154729" y="485775"/>
                </a:cubicBezTo>
                <a:cubicBezTo>
                  <a:pt x="139137" y="478759"/>
                  <a:pt x="122397" y="474371"/>
                  <a:pt x="107104" y="466725"/>
                </a:cubicBezTo>
                <a:cubicBezTo>
                  <a:pt x="93709" y="460027"/>
                  <a:pt x="81913" y="450505"/>
                  <a:pt x="69004" y="442912"/>
                </a:cubicBezTo>
                <a:cubicBezTo>
                  <a:pt x="1182" y="403017"/>
                  <a:pt x="46730" y="432825"/>
                  <a:pt x="11854" y="409575"/>
                </a:cubicBezTo>
                <a:cubicBezTo>
                  <a:pt x="8679" y="404812"/>
                  <a:pt x="4889" y="400407"/>
                  <a:pt x="2329" y="395287"/>
                </a:cubicBezTo>
                <a:cubicBezTo>
                  <a:pt x="-7955" y="374719"/>
                  <a:pt x="18998" y="330199"/>
                  <a:pt x="21379" y="30956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Freeform: Shape 4">
            <a:extLst>
              <a:ext uri="{FF2B5EF4-FFF2-40B4-BE49-F238E27FC236}">
                <a16:creationId xmlns:a16="http://schemas.microsoft.com/office/drawing/2014/main" id="{89238691-C780-D64B-A231-18F1DC37AB5A}"/>
              </a:ext>
              <a:ext uri="{C183D7F6-B498-43B3-948B-1728B52AA6E4}">
                <adec:decorative xmlns:adec="http://schemas.microsoft.com/office/drawing/2017/decorative" val="1"/>
              </a:ext>
            </a:extLst>
          </p:cNvPr>
          <p:cNvSpPr/>
          <p:nvPr/>
        </p:nvSpPr>
        <p:spPr>
          <a:xfrm>
            <a:off x="652766" y="6624638"/>
            <a:ext cx="4843159" cy="243096"/>
          </a:xfrm>
          <a:custGeom>
            <a:avLst/>
            <a:gdLst>
              <a:gd name="connsiteX0" fmla="*/ 4459 w 4843159"/>
              <a:gd name="connsiteY0" fmla="*/ 200025 h 243096"/>
              <a:gd name="connsiteX1" fmla="*/ 9222 w 4843159"/>
              <a:gd name="connsiteY1" fmla="*/ 142875 h 243096"/>
              <a:gd name="connsiteX2" fmla="*/ 28272 w 4843159"/>
              <a:gd name="connsiteY2" fmla="*/ 23812 h 243096"/>
              <a:gd name="connsiteX3" fmla="*/ 595009 w 4843159"/>
              <a:gd name="connsiteY3" fmla="*/ 38100 h 243096"/>
              <a:gd name="connsiteX4" fmla="*/ 985534 w 4843159"/>
              <a:gd name="connsiteY4" fmla="*/ 33337 h 243096"/>
              <a:gd name="connsiteX5" fmla="*/ 1042684 w 4843159"/>
              <a:gd name="connsiteY5" fmla="*/ 28575 h 243096"/>
              <a:gd name="connsiteX6" fmla="*/ 1437972 w 4843159"/>
              <a:gd name="connsiteY6" fmla="*/ 23812 h 243096"/>
              <a:gd name="connsiteX7" fmla="*/ 1671334 w 4843159"/>
              <a:gd name="connsiteY7" fmla="*/ 14287 h 243096"/>
              <a:gd name="connsiteX8" fmla="*/ 1923747 w 4843159"/>
              <a:gd name="connsiteY8" fmla="*/ 0 h 243096"/>
              <a:gd name="connsiteX9" fmla="*/ 2347609 w 4843159"/>
              <a:gd name="connsiteY9" fmla="*/ 4762 h 243096"/>
              <a:gd name="connsiteX10" fmla="*/ 2890534 w 4843159"/>
              <a:gd name="connsiteY10" fmla="*/ 19050 h 243096"/>
              <a:gd name="connsiteX11" fmla="*/ 4147834 w 4843159"/>
              <a:gd name="connsiteY11" fmla="*/ 23812 h 243096"/>
              <a:gd name="connsiteX12" fmla="*/ 4219272 w 4843159"/>
              <a:gd name="connsiteY12" fmla="*/ 28575 h 243096"/>
              <a:gd name="connsiteX13" fmla="*/ 4266897 w 4843159"/>
              <a:gd name="connsiteY13" fmla="*/ 33337 h 243096"/>
              <a:gd name="connsiteX14" fmla="*/ 4690759 w 4843159"/>
              <a:gd name="connsiteY14" fmla="*/ 23812 h 243096"/>
              <a:gd name="connsiteX15" fmla="*/ 4828872 w 4843159"/>
              <a:gd name="connsiteY15" fmla="*/ 28575 h 243096"/>
              <a:gd name="connsiteX16" fmla="*/ 4833634 w 4843159"/>
              <a:gd name="connsiteY16" fmla="*/ 42862 h 243096"/>
              <a:gd name="connsiteX17" fmla="*/ 4843159 w 4843159"/>
              <a:gd name="connsiteY17" fmla="*/ 57150 h 243096"/>
              <a:gd name="connsiteX18" fmla="*/ 4838397 w 4843159"/>
              <a:gd name="connsiteY18" fmla="*/ 114300 h 243096"/>
              <a:gd name="connsiteX19" fmla="*/ 4828872 w 4843159"/>
              <a:gd name="connsiteY19" fmla="*/ 176212 h 243096"/>
              <a:gd name="connsiteX20" fmla="*/ 4824109 w 4843159"/>
              <a:gd name="connsiteY20" fmla="*/ 195262 h 243096"/>
              <a:gd name="connsiteX21" fmla="*/ 4766959 w 4843159"/>
              <a:gd name="connsiteY21" fmla="*/ 209550 h 243096"/>
              <a:gd name="connsiteX22" fmla="*/ 4690759 w 4843159"/>
              <a:gd name="connsiteY22" fmla="*/ 219075 h 243096"/>
              <a:gd name="connsiteX23" fmla="*/ 4557409 w 4843159"/>
              <a:gd name="connsiteY23" fmla="*/ 228600 h 243096"/>
              <a:gd name="connsiteX24" fmla="*/ 4114497 w 4843159"/>
              <a:gd name="connsiteY24" fmla="*/ 214312 h 243096"/>
              <a:gd name="connsiteX25" fmla="*/ 3481084 w 4843159"/>
              <a:gd name="connsiteY25" fmla="*/ 219075 h 243096"/>
              <a:gd name="connsiteX26" fmla="*/ 3419172 w 4843159"/>
              <a:gd name="connsiteY26" fmla="*/ 223837 h 243096"/>
              <a:gd name="connsiteX27" fmla="*/ 3247722 w 4843159"/>
              <a:gd name="connsiteY27" fmla="*/ 228600 h 243096"/>
              <a:gd name="connsiteX28" fmla="*/ 3190572 w 4843159"/>
              <a:gd name="connsiteY28" fmla="*/ 238125 h 243096"/>
              <a:gd name="connsiteX29" fmla="*/ 2742897 w 4843159"/>
              <a:gd name="connsiteY29" fmla="*/ 238125 h 243096"/>
              <a:gd name="connsiteX30" fmla="*/ 2614309 w 4843159"/>
              <a:gd name="connsiteY30" fmla="*/ 223837 h 243096"/>
              <a:gd name="connsiteX31" fmla="*/ 2538109 w 4843159"/>
              <a:gd name="connsiteY31" fmla="*/ 219075 h 243096"/>
              <a:gd name="connsiteX32" fmla="*/ 2485722 w 4843159"/>
              <a:gd name="connsiteY32" fmla="*/ 209550 h 243096"/>
              <a:gd name="connsiteX33" fmla="*/ 2433334 w 4843159"/>
              <a:gd name="connsiteY33" fmla="*/ 204787 h 243096"/>
              <a:gd name="connsiteX34" fmla="*/ 1823734 w 4843159"/>
              <a:gd name="connsiteY34" fmla="*/ 209550 h 243096"/>
              <a:gd name="connsiteX35" fmla="*/ 1561797 w 4843159"/>
              <a:gd name="connsiteY35" fmla="*/ 214312 h 243096"/>
              <a:gd name="connsiteX36" fmla="*/ 1357009 w 4843159"/>
              <a:gd name="connsiteY36" fmla="*/ 223837 h 243096"/>
              <a:gd name="connsiteX37" fmla="*/ 985534 w 4843159"/>
              <a:gd name="connsiteY37" fmla="*/ 219075 h 243096"/>
              <a:gd name="connsiteX38" fmla="*/ 928384 w 4843159"/>
              <a:gd name="connsiteY38" fmla="*/ 214312 h 243096"/>
              <a:gd name="connsiteX39" fmla="*/ 828372 w 4843159"/>
              <a:gd name="connsiteY39" fmla="*/ 204787 h 243096"/>
              <a:gd name="connsiteX40" fmla="*/ 685497 w 4843159"/>
              <a:gd name="connsiteY40" fmla="*/ 200025 h 243096"/>
              <a:gd name="connsiteX41" fmla="*/ 452134 w 4843159"/>
              <a:gd name="connsiteY41" fmla="*/ 204787 h 243096"/>
              <a:gd name="connsiteX42" fmla="*/ 323547 w 4843159"/>
              <a:gd name="connsiteY42" fmla="*/ 209550 h 243096"/>
              <a:gd name="connsiteX43" fmla="*/ 133047 w 4843159"/>
              <a:gd name="connsiteY43" fmla="*/ 204787 h 243096"/>
              <a:gd name="connsiteX44" fmla="*/ 80659 w 4843159"/>
              <a:gd name="connsiteY44" fmla="*/ 200025 h 243096"/>
              <a:gd name="connsiteX45" fmla="*/ 4459 w 4843159"/>
              <a:gd name="connsiteY45" fmla="*/ 200025 h 24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843159" h="243096">
                <a:moveTo>
                  <a:pt x="4459" y="200025"/>
                </a:moveTo>
                <a:cubicBezTo>
                  <a:pt x="-7447" y="190500"/>
                  <a:pt x="8131" y="161960"/>
                  <a:pt x="9222" y="142875"/>
                </a:cubicBezTo>
                <a:cubicBezTo>
                  <a:pt x="15870" y="26527"/>
                  <a:pt x="-16682" y="53780"/>
                  <a:pt x="28272" y="23812"/>
                </a:cubicBezTo>
                <a:lnTo>
                  <a:pt x="595009" y="38100"/>
                </a:lnTo>
                <a:lnTo>
                  <a:pt x="985534" y="33337"/>
                </a:lnTo>
                <a:cubicBezTo>
                  <a:pt x="1004646" y="32930"/>
                  <a:pt x="1023572" y="28977"/>
                  <a:pt x="1042684" y="28575"/>
                </a:cubicBezTo>
                <a:lnTo>
                  <a:pt x="1437972" y="23812"/>
                </a:lnTo>
                <a:cubicBezTo>
                  <a:pt x="1565213" y="12246"/>
                  <a:pt x="1422046" y="24128"/>
                  <a:pt x="1671334" y="14287"/>
                </a:cubicBezTo>
                <a:cubicBezTo>
                  <a:pt x="1777019" y="10115"/>
                  <a:pt x="1831194" y="6169"/>
                  <a:pt x="1923747" y="0"/>
                </a:cubicBezTo>
                <a:lnTo>
                  <a:pt x="2347609" y="4762"/>
                </a:lnTo>
                <a:cubicBezTo>
                  <a:pt x="2727077" y="12402"/>
                  <a:pt x="2530852" y="16788"/>
                  <a:pt x="2890534" y="19050"/>
                </a:cubicBezTo>
                <a:lnTo>
                  <a:pt x="4147834" y="23812"/>
                </a:lnTo>
                <a:lnTo>
                  <a:pt x="4219272" y="28575"/>
                </a:lnTo>
                <a:cubicBezTo>
                  <a:pt x="4235175" y="29847"/>
                  <a:pt x="4250943" y="33337"/>
                  <a:pt x="4266897" y="33337"/>
                </a:cubicBezTo>
                <a:cubicBezTo>
                  <a:pt x="4408285" y="33337"/>
                  <a:pt x="4549489" y="28227"/>
                  <a:pt x="4690759" y="23812"/>
                </a:cubicBezTo>
                <a:cubicBezTo>
                  <a:pt x="4744505" y="13064"/>
                  <a:pt x="4742197" y="11240"/>
                  <a:pt x="4828872" y="28575"/>
                </a:cubicBezTo>
                <a:cubicBezTo>
                  <a:pt x="4833794" y="29559"/>
                  <a:pt x="4831389" y="38372"/>
                  <a:pt x="4833634" y="42862"/>
                </a:cubicBezTo>
                <a:cubicBezTo>
                  <a:pt x="4836194" y="47982"/>
                  <a:pt x="4839984" y="52387"/>
                  <a:pt x="4843159" y="57150"/>
                </a:cubicBezTo>
                <a:cubicBezTo>
                  <a:pt x="4841572" y="76200"/>
                  <a:pt x="4840128" y="95262"/>
                  <a:pt x="4838397" y="114300"/>
                </a:cubicBezTo>
                <a:cubicBezTo>
                  <a:pt x="4831760" y="187306"/>
                  <a:pt x="4839111" y="140375"/>
                  <a:pt x="4828872" y="176212"/>
                </a:cubicBezTo>
                <a:cubicBezTo>
                  <a:pt x="4827074" y="182506"/>
                  <a:pt x="4828299" y="190234"/>
                  <a:pt x="4824109" y="195262"/>
                </a:cubicBezTo>
                <a:cubicBezTo>
                  <a:pt x="4813506" y="207986"/>
                  <a:pt x="4776239" y="208458"/>
                  <a:pt x="4766959" y="209550"/>
                </a:cubicBezTo>
                <a:cubicBezTo>
                  <a:pt x="4698918" y="217555"/>
                  <a:pt x="4749277" y="210714"/>
                  <a:pt x="4690759" y="219075"/>
                </a:cubicBezTo>
                <a:cubicBezTo>
                  <a:pt x="4641099" y="235627"/>
                  <a:pt x="4663219" y="229726"/>
                  <a:pt x="4557409" y="228600"/>
                </a:cubicBezTo>
                <a:cubicBezTo>
                  <a:pt x="4407504" y="227005"/>
                  <a:pt x="4262834" y="220493"/>
                  <a:pt x="4114497" y="214312"/>
                </a:cubicBezTo>
                <a:lnTo>
                  <a:pt x="3481084" y="219075"/>
                </a:lnTo>
                <a:cubicBezTo>
                  <a:pt x="3460388" y="219359"/>
                  <a:pt x="3439853" y="222993"/>
                  <a:pt x="3419172" y="223837"/>
                </a:cubicBezTo>
                <a:cubicBezTo>
                  <a:pt x="3362048" y="226169"/>
                  <a:pt x="3304872" y="227012"/>
                  <a:pt x="3247722" y="228600"/>
                </a:cubicBezTo>
                <a:cubicBezTo>
                  <a:pt x="3228672" y="231775"/>
                  <a:pt x="3209825" y="236605"/>
                  <a:pt x="3190572" y="238125"/>
                </a:cubicBezTo>
                <a:cubicBezTo>
                  <a:pt x="3059039" y="248509"/>
                  <a:pt x="2846221" y="239644"/>
                  <a:pt x="2742897" y="238125"/>
                </a:cubicBezTo>
                <a:cubicBezTo>
                  <a:pt x="2514359" y="221799"/>
                  <a:pt x="2830411" y="246191"/>
                  <a:pt x="2614309" y="223837"/>
                </a:cubicBezTo>
                <a:cubicBezTo>
                  <a:pt x="2588995" y="221218"/>
                  <a:pt x="2563509" y="220662"/>
                  <a:pt x="2538109" y="219075"/>
                </a:cubicBezTo>
                <a:cubicBezTo>
                  <a:pt x="2520647" y="215900"/>
                  <a:pt x="2503308" y="211948"/>
                  <a:pt x="2485722" y="209550"/>
                </a:cubicBezTo>
                <a:cubicBezTo>
                  <a:pt x="2468348" y="207181"/>
                  <a:pt x="2450869" y="204787"/>
                  <a:pt x="2433334" y="204787"/>
                </a:cubicBezTo>
                <a:lnTo>
                  <a:pt x="1823734" y="209550"/>
                </a:lnTo>
                <a:lnTo>
                  <a:pt x="1561797" y="214312"/>
                </a:lnTo>
                <a:cubicBezTo>
                  <a:pt x="1493493" y="216403"/>
                  <a:pt x="1425343" y="223272"/>
                  <a:pt x="1357009" y="223837"/>
                </a:cubicBezTo>
                <a:lnTo>
                  <a:pt x="985534" y="219075"/>
                </a:lnTo>
                <a:lnTo>
                  <a:pt x="928384" y="214312"/>
                </a:lnTo>
                <a:cubicBezTo>
                  <a:pt x="895033" y="211280"/>
                  <a:pt x="861842" y="205903"/>
                  <a:pt x="828372" y="204787"/>
                </a:cubicBezTo>
                <a:lnTo>
                  <a:pt x="685497" y="200025"/>
                </a:lnTo>
                <a:lnTo>
                  <a:pt x="452134" y="204787"/>
                </a:lnTo>
                <a:cubicBezTo>
                  <a:pt x="409257" y="205915"/>
                  <a:pt x="366439" y="209550"/>
                  <a:pt x="323547" y="209550"/>
                </a:cubicBezTo>
                <a:cubicBezTo>
                  <a:pt x="260027" y="209550"/>
                  <a:pt x="196547" y="206375"/>
                  <a:pt x="133047" y="204787"/>
                </a:cubicBezTo>
                <a:cubicBezTo>
                  <a:pt x="115584" y="203200"/>
                  <a:pt x="98058" y="202200"/>
                  <a:pt x="80659" y="200025"/>
                </a:cubicBezTo>
                <a:cubicBezTo>
                  <a:pt x="40064" y="194951"/>
                  <a:pt x="16365" y="209550"/>
                  <a:pt x="4459" y="20002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Title 7">
            <a:extLst>
              <a:ext uri="{FF2B5EF4-FFF2-40B4-BE49-F238E27FC236}">
                <a16:creationId xmlns:a16="http://schemas.microsoft.com/office/drawing/2014/main" id="{954F1F32-8764-4B43-0876-EAC225F56E07}"/>
              </a:ext>
            </a:extLst>
          </p:cNvPr>
          <p:cNvSpPr txBox="1">
            <a:spLocks noGrp="1"/>
          </p:cNvSpPr>
          <p:nvPr>
            <p:ph type="title" idx="4294967295"/>
          </p:nvPr>
        </p:nvSpPr>
        <p:spPr>
          <a:xfrm>
            <a:off x="388247" y="532788"/>
            <a:ext cx="2150167" cy="7848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Zur Erinnerung: Attribute sind bestimmte Eigenschaften, die gemessen oder beobachtet werden können. Diese Grafik bietet einen Überblick über die verschiedenen Attributarten.</a:t>
            </a:r>
            <a:endParaRPr kumimoji="0" lang="pt-BR" sz="9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7" name="TextBox 6">
            <a:extLst>
              <a:ext uri="{FF2B5EF4-FFF2-40B4-BE49-F238E27FC236}">
                <a16:creationId xmlns:a16="http://schemas.microsoft.com/office/drawing/2014/main" id="{5AF1DE49-5763-95A7-B9AC-E71B5666AD6C}"/>
              </a:ext>
            </a:extLst>
          </p:cNvPr>
          <p:cNvSpPr txBox="1"/>
          <p:nvPr/>
        </p:nvSpPr>
        <p:spPr>
          <a:xfrm>
            <a:off x="578652" y="3624263"/>
            <a:ext cx="2192997" cy="507831"/>
          </a:xfrm>
          <a:prstGeom prst="rect">
            <a:avLst/>
          </a:prstGeom>
          <a:noFill/>
        </p:spPr>
        <p:txBody>
          <a:bodyPr wrap="square" rtlCol="0">
            <a:spAutoFit/>
          </a:bodyPr>
          <a:lstStyle/>
          <a:p>
            <a:pPr algn="ctr"/>
            <a:r>
              <a:rPr lang="de-DE" sz="900" dirty="0">
                <a:latin typeface="Pangolin" panose="00000500000000000000" pitchFamily="2" charset="0"/>
              </a:rPr>
              <a:t> Hier ist eine weitere Übung zu Attribut-</a:t>
            </a:r>
          </a:p>
          <a:p>
            <a:pPr algn="ctr"/>
            <a:r>
              <a:rPr lang="de-DE" sz="900" dirty="0">
                <a:latin typeface="Pangolin" panose="00000500000000000000" pitchFamily="2" charset="0"/>
              </a:rPr>
              <a:t>typen: Wie viele verschiedene Attribute findest du für diese Auswahl an Pralinen?</a:t>
            </a:r>
            <a:endParaRPr lang="pt-BR" sz="900" dirty="0">
              <a:latin typeface="Pangolin" panose="00000500000000000000" pitchFamily="2" charset="0"/>
            </a:endParaRPr>
          </a:p>
        </p:txBody>
      </p:sp>
      <p:sp>
        <p:nvSpPr>
          <p:cNvPr id="6" name="TextBox 5">
            <a:extLst>
              <a:ext uri="{FF2B5EF4-FFF2-40B4-BE49-F238E27FC236}">
                <a16:creationId xmlns:a16="http://schemas.microsoft.com/office/drawing/2014/main" id="{356AED89-835D-9FB6-4B50-2E63D902B20A}"/>
              </a:ext>
            </a:extLst>
          </p:cNvPr>
          <p:cNvSpPr txBox="1"/>
          <p:nvPr/>
        </p:nvSpPr>
        <p:spPr>
          <a:xfrm>
            <a:off x="574869" y="6620773"/>
            <a:ext cx="5025830" cy="230832"/>
          </a:xfrm>
          <a:prstGeom prst="rect">
            <a:avLst/>
          </a:prstGeom>
          <a:noFill/>
        </p:spPr>
        <p:txBody>
          <a:bodyPr wrap="square" rtlCol="0">
            <a:spAutoFit/>
          </a:bodyPr>
          <a:lstStyle/>
          <a:p>
            <a:pPr algn="ctr"/>
            <a:r>
              <a:rPr lang="de-DE" sz="900" dirty="0">
                <a:latin typeface="Pangolin" panose="00000500000000000000" pitchFamily="2" charset="0"/>
              </a:rPr>
              <a:t>Meistens sind Daten in Tabellenform aufbereitet. Kannst du die Attributtypen jeder Spalte erkennen?</a:t>
            </a:r>
            <a:endParaRPr lang="pt-BR" sz="900" dirty="0">
              <a:latin typeface="Pangolin" panose="00000500000000000000" pitchFamily="2" charset="0"/>
            </a:endParaRPr>
          </a:p>
        </p:txBody>
      </p:sp>
    </p:spTree>
    <p:extLst>
      <p:ext uri="{BB962C8B-B14F-4D97-AF65-F5344CB8AC3E}">
        <p14:creationId xmlns:p14="http://schemas.microsoft.com/office/powerpoint/2010/main" val="1849523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6F7C832-7D7F-40CB-9479-79BC46A793B9}"/>
              </a:ext>
            </a:extLst>
          </p:cNvPr>
          <p:cNvSpPr txBox="1"/>
          <p:nvPr/>
        </p:nvSpPr>
        <p:spPr>
          <a:xfrm>
            <a:off x="599280" y="790575"/>
            <a:ext cx="5778073" cy="1107996"/>
          </a:xfrm>
          <a:prstGeom prst="rect">
            <a:avLst/>
          </a:prstGeom>
          <a:noFill/>
        </p:spPr>
        <p:txBody>
          <a:bodyPr wrap="square" rtlCol="0">
            <a:spAutoFit/>
          </a:bodyPr>
          <a:lstStyle/>
          <a:p>
            <a:r>
              <a:rPr lang="de-AT" sz="1100" b="1" dirty="0">
                <a:latin typeface="Segoe UI" panose="020B0502040204020203" pitchFamily="34" charset="0"/>
                <a:cs typeface="Segoe UI" panose="020B0502040204020203" pitchFamily="34" charset="0"/>
              </a:rPr>
              <a:t>Quellen:</a:t>
            </a:r>
          </a:p>
          <a:p>
            <a:endParaRPr lang="en-US" sz="1100" dirty="0">
              <a:latin typeface="Segoe UI" panose="020B0502040204020203" pitchFamily="34" charset="0"/>
              <a:cs typeface="Segoe UI" panose="020B0502040204020203" pitchFamily="34" charset="0"/>
            </a:endParaRPr>
          </a:p>
          <a:p>
            <a:r>
              <a:rPr lang="en-US" sz="1100" dirty="0" err="1">
                <a:latin typeface="Segoe UI" panose="020B0502040204020203" pitchFamily="34" charset="0"/>
                <a:cs typeface="Segoe UI" panose="020B0502040204020203" pitchFamily="34" charset="0"/>
              </a:rPr>
              <a:t>Munzner</a:t>
            </a:r>
            <a:r>
              <a:rPr lang="en-US" sz="1100" dirty="0">
                <a:latin typeface="Segoe UI" panose="020B0502040204020203" pitchFamily="34" charset="0"/>
                <a:cs typeface="Segoe UI" panose="020B0502040204020203" pitchFamily="34" charset="0"/>
              </a:rPr>
              <a:t>, T. (2014). Visualization analysis and design. CRC press. </a:t>
            </a:r>
          </a:p>
          <a:p>
            <a:endParaRPr lang="en-US" sz="1100" dirty="0">
              <a:latin typeface="Segoe UI" panose="020B0502040204020203" pitchFamily="34" charset="0"/>
              <a:cs typeface="Segoe UI" panose="020B0502040204020203" pitchFamily="34" charset="0"/>
            </a:endParaRPr>
          </a:p>
          <a:p>
            <a:r>
              <a:rPr lang="en-US" sz="1100" dirty="0">
                <a:latin typeface="Segoe UI" panose="020B0502040204020203" pitchFamily="34" charset="0"/>
                <a:cs typeface="Segoe UI" panose="020B0502040204020203" pitchFamily="34" charset="0"/>
              </a:rPr>
              <a:t>Lazar, J., Feng, J. H., &amp; </a:t>
            </a:r>
            <a:r>
              <a:rPr lang="en-US" sz="1100" dirty="0" err="1">
                <a:latin typeface="Segoe UI" panose="020B0502040204020203" pitchFamily="34" charset="0"/>
                <a:cs typeface="Segoe UI" panose="020B0502040204020203" pitchFamily="34" charset="0"/>
              </a:rPr>
              <a:t>Hochheiser</a:t>
            </a:r>
            <a:r>
              <a:rPr lang="en-US" sz="1100" dirty="0">
                <a:latin typeface="Segoe UI" panose="020B0502040204020203" pitchFamily="34" charset="0"/>
                <a:cs typeface="Segoe UI" panose="020B0502040204020203" pitchFamily="34" charset="0"/>
              </a:rPr>
              <a:t>, H. (2017). Research methods in human-computer interaction. Morgan Kaufmann. </a:t>
            </a:r>
          </a:p>
        </p:txBody>
      </p:sp>
      <p:sp>
        <p:nvSpPr>
          <p:cNvPr id="3" name="Textfeld 1">
            <a:extLst>
              <a:ext uri="{FF2B5EF4-FFF2-40B4-BE49-F238E27FC236}">
                <a16:creationId xmlns:a16="http://schemas.microsoft.com/office/drawing/2014/main" id="{0BC1CF79-409D-6F06-B294-7B5402711524}"/>
              </a:ext>
            </a:extLst>
          </p:cNvPr>
          <p:cNvSpPr txBox="1">
            <a:spLocks noGrp="1"/>
          </p:cNvSpPr>
          <p:nvPr>
            <p:ph type="title" idx="4294967295"/>
          </p:nvPr>
        </p:nvSpPr>
        <p:spPr>
          <a:xfrm>
            <a:off x="599281" y="8176706"/>
            <a:ext cx="4860000" cy="93871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Datenattribute © 2023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Comixplain Team: Victor-Adriel De-Jesus-Oliveira, Hsiang-Yun Wu, Christina Stoiber, Magdalena Boucher, and Alena Ertl, with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illustrations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Magdalena Boucher and Alena Ertl, all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employed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Sankt Pölten University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Applied Sciences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under</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CC BY-SA 4.0. To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view</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copy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this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visit</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http://creativecommons.org/licenses/by-sa/4.0/</a:t>
            </a: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7118396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9BF7B09DBF6D7B4DA35692C22AFAF86F" ma:contentTypeVersion="16" ma:contentTypeDescription="Ein neues Dokument erstellen." ma:contentTypeScope="" ma:versionID="a5f25a2d2f3966261c4134713dfa4526">
  <xsd:schema xmlns:xsd="http://www.w3.org/2001/XMLSchema" xmlns:xs="http://www.w3.org/2001/XMLSchema" xmlns:p="http://schemas.microsoft.com/office/2006/metadata/properties" xmlns:ns2="da1b7603-f8b8-47c9-9682-dc6aa8e9acd7" xmlns:ns3="94bcf745-830c-42f4-885c-a1d7342e6e36" targetNamespace="http://schemas.microsoft.com/office/2006/metadata/properties" ma:root="true" ma:fieldsID="3bd5b08873ef7f837dc9b940f7d80505" ns2:_="" ns3:_="">
    <xsd:import namespace="da1b7603-f8b8-47c9-9682-dc6aa8e9acd7"/>
    <xsd:import namespace="94bcf745-830c-42f4-885c-a1d7342e6e36"/>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Location"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1b7603-f8b8-47c9-9682-dc6aa8e9acd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Bildmarkierungen" ma:readOnly="false" ma:fieldId="{5cf76f15-5ced-4ddc-b409-7134ff3c332f}" ma:taxonomyMulti="true" ma:sspId="a84640ab-69e5-4507-afc1-7da4bb7a5f70"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4bcf745-830c-42f4-885c-a1d7342e6e36"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db9243bb-53a8-4b98-83ee-304bfef20349}" ma:internalName="TaxCatchAll" ma:showField="CatchAllData" ma:web="94bcf745-830c-42f4-885c-a1d7342e6e36">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da1b7603-f8b8-47c9-9682-dc6aa8e9acd7">
      <Terms xmlns="http://schemas.microsoft.com/office/infopath/2007/PartnerControls"/>
    </lcf76f155ced4ddcb4097134ff3c332f>
    <TaxCatchAll xmlns="94bcf745-830c-42f4-885c-a1d7342e6e36"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B56FAFF-97DD-4CFB-A93B-18519AA4E9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1b7603-f8b8-47c9-9682-dc6aa8e9acd7"/>
    <ds:schemaRef ds:uri="94bcf745-830c-42f4-885c-a1d7342e6e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A4C1447-3C1F-45A8-A213-56C966138D6C}">
  <ds:schemaRefs>
    <ds:schemaRef ds:uri="http://schemas.microsoft.com/office/2006/metadata/properties"/>
    <ds:schemaRef ds:uri="http://www.w3.org/XML/1998/namespace"/>
    <ds:schemaRef ds:uri="http://purl.org/dc/elements/1.1/"/>
    <ds:schemaRef ds:uri="http://purl.org/dc/dcmitype/"/>
    <ds:schemaRef ds:uri="http://schemas.openxmlformats.org/package/2006/metadata/core-properties"/>
    <ds:schemaRef ds:uri="http://schemas.microsoft.com/office/2006/documentManagement/types"/>
    <ds:schemaRef ds:uri="da1b7603-f8b8-47c9-9682-dc6aa8e9acd7"/>
    <ds:schemaRef ds:uri="http://schemas.microsoft.com/office/infopath/2007/PartnerControls"/>
    <ds:schemaRef ds:uri="94bcf745-830c-42f4-885c-a1d7342e6e36"/>
    <ds:schemaRef ds:uri="http://purl.org/dc/terms/"/>
  </ds:schemaRefs>
</ds:datastoreItem>
</file>

<file path=customXml/itemProps3.xml><?xml version="1.0" encoding="utf-8"?>
<ds:datastoreItem xmlns:ds="http://schemas.openxmlformats.org/officeDocument/2006/customXml" ds:itemID="{329A8B4E-FDB2-442F-A1FE-63815B7A5BA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865</Words>
  <Application>Microsoft Office PowerPoint</Application>
  <PresentationFormat>A4 Paper (210x297 mm)</PresentationFormat>
  <Paragraphs>66</Paragraphs>
  <Slides>7</Slides>
  <Notes>0</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Office</vt:lpstr>
      <vt:lpstr>Datenattribute</vt:lpstr>
      <vt:lpstr>https://fhstp.github.io/comixplain</vt:lpstr>
      <vt:lpstr>Attribute?</vt:lpstr>
      <vt:lpstr>Ich schätze, es liegt an den Attributtypen...</vt:lpstr>
      <vt:lpstr>Toll, nun da wir alles über Datenattribute und Attributtypen wissen, können wir eine fundierte Entscheidung treffen!</vt:lpstr>
      <vt:lpstr>Zur Erinnerung: Attribute sind bestimmte Eigenschaften, die gemessen oder beobachtet werden können. Diese Grafik bietet einen Überblick über die verschiedenen Attributarten.</vt:lpstr>
      <vt:lpstr>Datenattribute © 2023 by Comixplain Team: Victor-Adriel De-Jesus-Oliveira, Hsiang-Yun Wu, Christina Stoiber, Magdalena Boucher, and Alena Ertl, with illustrations by Magdalena Boucher and Alena Ertl, all employed by Sankt Pölten University of Applied Sciences is licensed under CC BY-SA 4.0. To view a copy of this license, visit http://creativecommons.org/licenses/by-sa/4.0/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Boucher Magdalena</dc:creator>
  <cp:lastModifiedBy>de-Jesus-Oliveira Victor-Adriel</cp:lastModifiedBy>
  <cp:revision>73</cp:revision>
  <dcterms:created xsi:type="dcterms:W3CDTF">2022-09-19T11:21:57Z</dcterms:created>
  <dcterms:modified xsi:type="dcterms:W3CDTF">2023-06-05T15:43:33Z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0x0101009BF7B09DBF6D7B4DA35692C22AFAF86F</vt:lpwstr>
  </property>
  <property fmtid="{D5CDD505-2E9C-101B-9397-08002B2CF9AE}" pid="3" name="MediaServiceImageTags">
    <vt:lpwstr/>
  </property>
</Properties>
</file>